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341" r:id="rId2"/>
    <p:sldId id="259" r:id="rId3"/>
    <p:sldId id="342" r:id="rId4"/>
    <p:sldId id="345" r:id="rId5"/>
    <p:sldId id="334" r:id="rId6"/>
    <p:sldId id="281" r:id="rId7"/>
    <p:sldId id="344" r:id="rId8"/>
    <p:sldId id="275" r:id="rId9"/>
    <p:sldId id="323" r:id="rId10"/>
    <p:sldId id="32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1C1DA3-C0C5-48FF-B34D-AFBEFA00F9A0}">
          <p14:sldIdLst>
            <p14:sldId id="341"/>
            <p14:sldId id="259"/>
            <p14:sldId id="342"/>
            <p14:sldId id="345"/>
            <p14:sldId id="334"/>
            <p14:sldId id="281"/>
            <p14:sldId id="344"/>
            <p14:sldId id="275"/>
            <p14:sldId id="323"/>
            <p14:sldId id="320"/>
          </p14:sldIdLst>
        </p14:section>
        <p14:section name="Team" id="{960E2C80-C231-41D3-AEDC-10E14041096B}">
          <p14:sldIdLst/>
        </p14:section>
        <p14:section name="Portofolio" id="{1366634C-52A5-4F44-829C-946407DCCE08}">
          <p14:sldIdLst/>
        </p14:section>
        <p14:section name="Mockup" id="{B421EC28-14EE-4C0B-BB37-EA4EFEF32190}">
          <p14:sldIdLst/>
        </p14:section>
        <p14:section name="Infographic" id="{2BFEED40-096B-4FE4-8CAE-0024D76D9453}">
          <p14:sldIdLst/>
        </p14:section>
        <p14:section name="Other" id="{0447071D-F541-46BC-95E8-4DF64575123B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2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orient="horz" pos="4128" userDrawn="1">
          <p15:clr>
            <a:srgbClr val="A4A3A4"/>
          </p15:clr>
        </p15:guide>
        <p15:guide id="6" pos="7488" userDrawn="1">
          <p15:clr>
            <a:srgbClr val="A4A3A4"/>
          </p15:clr>
        </p15:guide>
        <p15:guide id="7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8" autoAdjust="0"/>
    <p:restoredTop sz="90632" autoAdjust="0"/>
  </p:normalViewPr>
  <p:slideViewPr>
    <p:cSldViewPr snapToGrid="0" showGuides="1">
      <p:cViewPr>
        <p:scale>
          <a:sx n="111" d="100"/>
          <a:sy n="111" d="100"/>
        </p:scale>
        <p:origin x="-372" y="240"/>
      </p:cViewPr>
      <p:guideLst>
        <p:guide orient="horz" pos="2160"/>
        <p:guide orient="horz" pos="192"/>
        <p:guide orient="horz" pos="4128"/>
        <p:guide pos="3840"/>
        <p:guide pos="192"/>
        <p:guide pos="7488"/>
        <p:guide pos="4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22871-1090-40D7-B749-E15B15C87B6B}" type="datetimeFigureOut">
              <a:rPr lang="en-ID" smtClean="0"/>
              <a:t>7/31/2017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AD713-D3E8-4844-B046-D6684AFFE79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64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AD713-D3E8-4844-B046-D6684AFFE793}" type="slidenum">
              <a:rPr lang="en-ID" smtClean="0"/>
              <a:t>1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5319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7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091391" y="0"/>
            <a:ext cx="5468100" cy="5468112"/>
          </a:xfrm>
          <a:custGeom>
            <a:avLst/>
            <a:gdLst>
              <a:gd name="connsiteX0" fmla="*/ 3261354 w 5468100"/>
              <a:gd name="connsiteY0" fmla="*/ 0 h 5468112"/>
              <a:gd name="connsiteX1" fmla="*/ 5468100 w 5468100"/>
              <a:gd name="connsiteY1" fmla="*/ 0 h 5468112"/>
              <a:gd name="connsiteX2" fmla="*/ 0 w 5468100"/>
              <a:gd name="connsiteY2" fmla="*/ 5468112 h 5468112"/>
              <a:gd name="connsiteX3" fmla="*/ 0 w 5468100"/>
              <a:gd name="connsiteY3" fmla="*/ 3261361 h 54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100" h="5468112">
                <a:moveTo>
                  <a:pt x="3261354" y="0"/>
                </a:moveTo>
                <a:lnTo>
                  <a:pt x="5468100" y="0"/>
                </a:lnTo>
                <a:lnTo>
                  <a:pt x="0" y="5468112"/>
                </a:lnTo>
                <a:lnTo>
                  <a:pt x="0" y="326136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3291" y="0"/>
            <a:ext cx="5468100" cy="5468112"/>
          </a:xfrm>
          <a:custGeom>
            <a:avLst/>
            <a:gdLst>
              <a:gd name="connsiteX0" fmla="*/ 0 w 5468100"/>
              <a:gd name="connsiteY0" fmla="*/ 0 h 5468112"/>
              <a:gd name="connsiteX1" fmla="*/ 2206746 w 5468100"/>
              <a:gd name="connsiteY1" fmla="*/ 0 h 5468112"/>
              <a:gd name="connsiteX2" fmla="*/ 5468100 w 5468100"/>
              <a:gd name="connsiteY2" fmla="*/ 3261361 h 5468112"/>
              <a:gd name="connsiteX3" fmla="*/ 5468100 w 5468100"/>
              <a:gd name="connsiteY3" fmla="*/ 5468112 h 5468112"/>
              <a:gd name="connsiteX4" fmla="*/ 0 w 5468100"/>
              <a:gd name="connsiteY4" fmla="*/ 0 h 54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100" h="5468112">
                <a:moveTo>
                  <a:pt x="0" y="0"/>
                </a:moveTo>
                <a:lnTo>
                  <a:pt x="2206746" y="0"/>
                </a:lnTo>
                <a:lnTo>
                  <a:pt x="5468100" y="3261361"/>
                </a:lnTo>
                <a:lnTo>
                  <a:pt x="5468100" y="5468112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3073951" y="0"/>
            <a:ext cx="6034880" cy="3017448"/>
          </a:xfrm>
          <a:custGeom>
            <a:avLst/>
            <a:gdLst>
              <a:gd name="connsiteX0" fmla="*/ 0 w 6034880"/>
              <a:gd name="connsiteY0" fmla="*/ 0 h 3017448"/>
              <a:gd name="connsiteX1" fmla="*/ 6034880 w 6034880"/>
              <a:gd name="connsiteY1" fmla="*/ 0 h 3017448"/>
              <a:gd name="connsiteX2" fmla="*/ 3017440 w 6034880"/>
              <a:gd name="connsiteY2" fmla="*/ 3017448 h 301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4880" h="3017448">
                <a:moveTo>
                  <a:pt x="0" y="0"/>
                </a:moveTo>
                <a:lnTo>
                  <a:pt x="6034880" y="0"/>
                </a:lnTo>
                <a:lnTo>
                  <a:pt x="3017440" y="30174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798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105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6" name="TextBox 15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3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105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964372" y="1403448"/>
            <a:ext cx="2254446" cy="4002946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6" name="TextBox 15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3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105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595498" y="2820883"/>
            <a:ext cx="1412673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3066076" y="2820883"/>
            <a:ext cx="1412673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5208719" y="2682852"/>
            <a:ext cx="1632536" cy="2040398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6" name="TextBox 15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2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9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156701" y="0"/>
            <a:ext cx="3035300" cy="68580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387232" y="1076953"/>
            <a:ext cx="3491785" cy="4808604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2141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2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304571" y="1526875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992702" y="1526875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616440" y="1526875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928329" y="1526875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304571" y="3899138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992702" y="3899138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616440" y="3899138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928329" y="3899138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83422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304571" y="1526875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992702" y="1526875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616440" y="1526875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928329" y="1526875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304571" y="3899138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992702" y="3899138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616440" y="3899138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928329" y="3899138"/>
            <a:ext cx="1449258" cy="1449238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380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40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304571" y="1526875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992702" y="1526875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616440" y="1526875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928329" y="1526875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304571" y="3899138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992702" y="3899138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616440" y="3899138"/>
            <a:ext cx="1449258" cy="1449238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928329" y="3899138"/>
            <a:ext cx="1449258" cy="144923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36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290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0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04800" y="304801"/>
            <a:ext cx="5791197" cy="62484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9568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50120" y="1947321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50120" y="4204746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096000" y="1947321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6096000" y="4204746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52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04800" y="304801"/>
            <a:ext cx="5791197" cy="62484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329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865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542" y="5218424"/>
            <a:ext cx="3182255" cy="3140001"/>
          </a:xfrm>
          <a:prstGeom prst="parallelogram">
            <a:avLst>
              <a:gd name="adj" fmla="val 28609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81115" y="-671209"/>
            <a:ext cx="3182255" cy="3140001"/>
          </a:xfrm>
          <a:prstGeom prst="parallelogram">
            <a:avLst>
              <a:gd name="adj" fmla="val 28609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851912" y="2560881"/>
            <a:ext cx="3182255" cy="3140001"/>
          </a:xfrm>
          <a:prstGeom prst="parallelogram">
            <a:avLst>
              <a:gd name="adj" fmla="val 28609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931762" y="5792969"/>
            <a:ext cx="3182255" cy="3140001"/>
          </a:xfrm>
          <a:prstGeom prst="parallelogram">
            <a:avLst>
              <a:gd name="adj" fmla="val 28609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2541895" y="-1245754"/>
            <a:ext cx="3182255" cy="3140001"/>
          </a:xfrm>
          <a:prstGeom prst="parallelogram">
            <a:avLst>
              <a:gd name="adj" fmla="val 28609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612692" y="1986336"/>
            <a:ext cx="3182255" cy="3140001"/>
          </a:xfrm>
          <a:prstGeom prst="parallelogram">
            <a:avLst>
              <a:gd name="adj" fmla="val 28609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47132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692541" y="-1245753"/>
            <a:ext cx="7270828" cy="10178723"/>
          </a:xfrm>
          <a:custGeom>
            <a:avLst/>
            <a:gdLst>
              <a:gd name="connsiteX0" fmla="*/ 3137543 w 7270828"/>
              <a:gd name="connsiteY0" fmla="*/ 7038722 h 10178723"/>
              <a:gd name="connsiteX1" fmla="*/ 5421475 w 7270828"/>
              <a:gd name="connsiteY1" fmla="*/ 7038722 h 10178723"/>
              <a:gd name="connsiteX2" fmla="*/ 4523152 w 7270828"/>
              <a:gd name="connsiteY2" fmla="*/ 10178723 h 10178723"/>
              <a:gd name="connsiteX3" fmla="*/ 2239220 w 7270828"/>
              <a:gd name="connsiteY3" fmla="*/ 10178723 h 10178723"/>
              <a:gd name="connsiteX4" fmla="*/ 898323 w 7270828"/>
              <a:gd name="connsiteY4" fmla="*/ 6464177 h 10178723"/>
              <a:gd name="connsiteX5" fmla="*/ 3182255 w 7270828"/>
              <a:gd name="connsiteY5" fmla="*/ 6464177 h 10178723"/>
              <a:gd name="connsiteX6" fmla="*/ 2283932 w 7270828"/>
              <a:gd name="connsiteY6" fmla="*/ 9604178 h 10178723"/>
              <a:gd name="connsiteX7" fmla="*/ 0 w 7270828"/>
              <a:gd name="connsiteY7" fmla="*/ 9604178 h 10178723"/>
              <a:gd name="connsiteX8" fmla="*/ 4057693 w 7270828"/>
              <a:gd name="connsiteY8" fmla="*/ 3806634 h 10178723"/>
              <a:gd name="connsiteX9" fmla="*/ 6341625 w 7270828"/>
              <a:gd name="connsiteY9" fmla="*/ 3806634 h 10178723"/>
              <a:gd name="connsiteX10" fmla="*/ 5443302 w 7270828"/>
              <a:gd name="connsiteY10" fmla="*/ 6946635 h 10178723"/>
              <a:gd name="connsiteX11" fmla="*/ 3159370 w 7270828"/>
              <a:gd name="connsiteY11" fmla="*/ 6946635 h 10178723"/>
              <a:gd name="connsiteX12" fmla="*/ 1818473 w 7270828"/>
              <a:gd name="connsiteY12" fmla="*/ 3232089 h 10178723"/>
              <a:gd name="connsiteX13" fmla="*/ 4102405 w 7270828"/>
              <a:gd name="connsiteY13" fmla="*/ 3232089 h 10178723"/>
              <a:gd name="connsiteX14" fmla="*/ 3204083 w 7270828"/>
              <a:gd name="connsiteY14" fmla="*/ 6372090 h 10178723"/>
              <a:gd name="connsiteX15" fmla="*/ 920150 w 7270828"/>
              <a:gd name="connsiteY15" fmla="*/ 6372090 h 10178723"/>
              <a:gd name="connsiteX16" fmla="*/ 4986896 w 7270828"/>
              <a:gd name="connsiteY16" fmla="*/ 574545 h 10178723"/>
              <a:gd name="connsiteX17" fmla="*/ 7270828 w 7270828"/>
              <a:gd name="connsiteY17" fmla="*/ 574545 h 10178723"/>
              <a:gd name="connsiteX18" fmla="*/ 6372505 w 7270828"/>
              <a:gd name="connsiteY18" fmla="*/ 3714546 h 10178723"/>
              <a:gd name="connsiteX19" fmla="*/ 4088573 w 7270828"/>
              <a:gd name="connsiteY19" fmla="*/ 3714546 h 10178723"/>
              <a:gd name="connsiteX20" fmla="*/ 2747677 w 7270828"/>
              <a:gd name="connsiteY20" fmla="*/ 0 h 10178723"/>
              <a:gd name="connsiteX21" fmla="*/ 5031608 w 7270828"/>
              <a:gd name="connsiteY21" fmla="*/ 0 h 10178723"/>
              <a:gd name="connsiteX22" fmla="*/ 4133285 w 7270828"/>
              <a:gd name="connsiteY22" fmla="*/ 3140001 h 10178723"/>
              <a:gd name="connsiteX23" fmla="*/ 1849353 w 7270828"/>
              <a:gd name="connsiteY23" fmla="*/ 3140001 h 1017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70828" h="10178723">
                <a:moveTo>
                  <a:pt x="3137543" y="7038722"/>
                </a:moveTo>
                <a:lnTo>
                  <a:pt x="5421475" y="7038722"/>
                </a:lnTo>
                <a:lnTo>
                  <a:pt x="4523152" y="10178723"/>
                </a:lnTo>
                <a:lnTo>
                  <a:pt x="2239220" y="10178723"/>
                </a:lnTo>
                <a:close/>
                <a:moveTo>
                  <a:pt x="898323" y="6464177"/>
                </a:moveTo>
                <a:lnTo>
                  <a:pt x="3182255" y="6464177"/>
                </a:lnTo>
                <a:lnTo>
                  <a:pt x="2283932" y="9604178"/>
                </a:lnTo>
                <a:lnTo>
                  <a:pt x="0" y="9604178"/>
                </a:lnTo>
                <a:close/>
                <a:moveTo>
                  <a:pt x="4057693" y="3806634"/>
                </a:moveTo>
                <a:lnTo>
                  <a:pt x="6341625" y="3806634"/>
                </a:lnTo>
                <a:lnTo>
                  <a:pt x="5443302" y="6946635"/>
                </a:lnTo>
                <a:lnTo>
                  <a:pt x="3159370" y="6946635"/>
                </a:lnTo>
                <a:close/>
                <a:moveTo>
                  <a:pt x="1818473" y="3232089"/>
                </a:moveTo>
                <a:lnTo>
                  <a:pt x="4102405" y="3232089"/>
                </a:lnTo>
                <a:lnTo>
                  <a:pt x="3204083" y="6372090"/>
                </a:lnTo>
                <a:lnTo>
                  <a:pt x="920150" y="6372090"/>
                </a:lnTo>
                <a:close/>
                <a:moveTo>
                  <a:pt x="4986896" y="574545"/>
                </a:moveTo>
                <a:lnTo>
                  <a:pt x="7270828" y="574545"/>
                </a:lnTo>
                <a:lnTo>
                  <a:pt x="6372505" y="3714546"/>
                </a:lnTo>
                <a:lnTo>
                  <a:pt x="4088573" y="3714546"/>
                </a:lnTo>
                <a:close/>
                <a:moveTo>
                  <a:pt x="2747677" y="0"/>
                </a:moveTo>
                <a:lnTo>
                  <a:pt x="5031608" y="0"/>
                </a:lnTo>
                <a:lnTo>
                  <a:pt x="4133285" y="3140001"/>
                </a:lnTo>
                <a:lnTo>
                  <a:pt x="1849353" y="314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76356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273970" y="2242596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931433" y="2242596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588908" y="2242596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246372" y="2242596"/>
            <a:ext cx="1581172" cy="158115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414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5524" y="0"/>
            <a:ext cx="6086475" cy="68580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028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576881" y="1717915"/>
            <a:ext cx="1036814" cy="1036800"/>
          </a:xfrm>
          <a:prstGeom prst="ellipse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64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588655" y="3429000"/>
            <a:ext cx="3509818" cy="34290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687100" y="2308"/>
            <a:ext cx="2724727" cy="3752274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7" name="TextBox 16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392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162472" y="2800926"/>
            <a:ext cx="2724727" cy="3752274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44232" y="304800"/>
            <a:ext cx="2724727" cy="3752274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7" name="TextBox 16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851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504384" y="3105726"/>
            <a:ext cx="2724727" cy="3752274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882507" y="0"/>
            <a:ext cx="2724727" cy="3752274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7" name="TextBox 16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233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24"/>
          </p:nvPr>
        </p:nvSpPr>
        <p:spPr>
          <a:xfrm>
            <a:off x="3497870" y="1189232"/>
            <a:ext cx="5196257" cy="4479533"/>
          </a:xfrm>
          <a:custGeom>
            <a:avLst/>
            <a:gdLst>
              <a:gd name="connsiteX0" fmla="*/ 0 w 5196257"/>
              <a:gd name="connsiteY0" fmla="*/ 0 h 4479533"/>
              <a:gd name="connsiteX1" fmla="*/ 5196257 w 5196257"/>
              <a:gd name="connsiteY1" fmla="*/ 0 h 4479533"/>
              <a:gd name="connsiteX2" fmla="*/ 4288717 w 5196257"/>
              <a:gd name="connsiteY2" fmla="*/ 1564725 h 4479533"/>
              <a:gd name="connsiteX3" fmla="*/ 1595024 w 5196257"/>
              <a:gd name="connsiteY3" fmla="*/ 1564725 h 4479533"/>
              <a:gd name="connsiteX4" fmla="*/ 2941870 w 5196257"/>
              <a:gd name="connsiteY4" fmla="*/ 3886875 h 4479533"/>
              <a:gd name="connsiteX5" fmla="*/ 2598128 w 5196257"/>
              <a:gd name="connsiteY5" fmla="*/ 4479533 h 44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6257" h="4479533">
                <a:moveTo>
                  <a:pt x="0" y="0"/>
                </a:moveTo>
                <a:lnTo>
                  <a:pt x="5196257" y="0"/>
                </a:lnTo>
                <a:lnTo>
                  <a:pt x="4288717" y="1564725"/>
                </a:lnTo>
                <a:lnTo>
                  <a:pt x="1595024" y="1564725"/>
                </a:lnTo>
                <a:lnTo>
                  <a:pt x="2941870" y="3886875"/>
                </a:lnTo>
                <a:lnTo>
                  <a:pt x="2598128" y="44795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26"/>
          </p:nvPr>
        </p:nvSpPr>
        <p:spPr>
          <a:xfrm>
            <a:off x="5363455" y="2903049"/>
            <a:ext cx="2319636" cy="1999686"/>
          </a:xfrm>
          <a:custGeom>
            <a:avLst/>
            <a:gdLst>
              <a:gd name="connsiteX0" fmla="*/ 0 w 5908933"/>
              <a:gd name="connsiteY0" fmla="*/ 0 h 5093909"/>
              <a:gd name="connsiteX1" fmla="*/ 5908933 w 5908933"/>
              <a:gd name="connsiteY1" fmla="*/ 0 h 5093909"/>
              <a:gd name="connsiteX2" fmla="*/ 2954466 w 5908933"/>
              <a:gd name="connsiteY2" fmla="*/ 5093909 h 509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8933" h="5093909">
                <a:moveTo>
                  <a:pt x="0" y="0"/>
                </a:moveTo>
                <a:lnTo>
                  <a:pt x="5908933" y="0"/>
                </a:lnTo>
                <a:lnTo>
                  <a:pt x="2954466" y="50939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5" name="TextBox 14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158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4"/>
          </p:nvPr>
        </p:nvSpPr>
        <p:spPr>
          <a:xfrm>
            <a:off x="3497870" y="1189232"/>
            <a:ext cx="5196257" cy="4479533"/>
          </a:xfrm>
          <a:custGeom>
            <a:avLst/>
            <a:gdLst>
              <a:gd name="connsiteX0" fmla="*/ 1865585 w 5196257"/>
              <a:gd name="connsiteY0" fmla="*/ 1713817 h 4479533"/>
              <a:gd name="connsiteX1" fmla="*/ 4185221 w 5196257"/>
              <a:gd name="connsiteY1" fmla="*/ 1713817 h 4479533"/>
              <a:gd name="connsiteX2" fmla="*/ 3025403 w 5196257"/>
              <a:gd name="connsiteY2" fmla="*/ 3713503 h 4479533"/>
              <a:gd name="connsiteX3" fmla="*/ 0 w 5196257"/>
              <a:gd name="connsiteY3" fmla="*/ 0 h 4479533"/>
              <a:gd name="connsiteX4" fmla="*/ 5196257 w 5196257"/>
              <a:gd name="connsiteY4" fmla="*/ 0 h 4479533"/>
              <a:gd name="connsiteX5" fmla="*/ 4288717 w 5196257"/>
              <a:gd name="connsiteY5" fmla="*/ 1564725 h 4479533"/>
              <a:gd name="connsiteX6" fmla="*/ 1595024 w 5196257"/>
              <a:gd name="connsiteY6" fmla="*/ 1564725 h 4479533"/>
              <a:gd name="connsiteX7" fmla="*/ 2941870 w 5196257"/>
              <a:gd name="connsiteY7" fmla="*/ 3886875 h 4479533"/>
              <a:gd name="connsiteX8" fmla="*/ 2598128 w 5196257"/>
              <a:gd name="connsiteY8" fmla="*/ 4479533 h 44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6257" h="4479533">
                <a:moveTo>
                  <a:pt x="1865585" y="1713817"/>
                </a:moveTo>
                <a:lnTo>
                  <a:pt x="4185221" y="1713817"/>
                </a:lnTo>
                <a:lnTo>
                  <a:pt x="3025403" y="3713503"/>
                </a:lnTo>
                <a:close/>
                <a:moveTo>
                  <a:pt x="0" y="0"/>
                </a:moveTo>
                <a:lnTo>
                  <a:pt x="5196257" y="0"/>
                </a:lnTo>
                <a:lnTo>
                  <a:pt x="4288717" y="1564725"/>
                </a:lnTo>
                <a:lnTo>
                  <a:pt x="1595024" y="1564725"/>
                </a:lnTo>
                <a:lnTo>
                  <a:pt x="2941870" y="3886875"/>
                </a:lnTo>
                <a:lnTo>
                  <a:pt x="2598128" y="44795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5" name="TextBox 14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9443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5" name="TextBox 14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72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62025" y="771525"/>
            <a:ext cx="1238250" cy="5044703"/>
            <a:chOff x="962025" y="1000125"/>
            <a:chExt cx="1238250" cy="5044703"/>
          </a:xfrm>
        </p:grpSpPr>
        <p:sp>
          <p:nvSpPr>
            <p:cNvPr id="16" name="Right Triangle 15"/>
            <p:cNvSpPr/>
            <p:nvPr/>
          </p:nvSpPr>
          <p:spPr>
            <a:xfrm>
              <a:off x="962025" y="100012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10800000">
              <a:off x="962025" y="223837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>
              <a:off x="962025" y="2284227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 rot="10800000">
              <a:off x="962025" y="3522477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/>
            <p:cNvSpPr/>
            <p:nvPr/>
          </p:nvSpPr>
          <p:spPr>
            <a:xfrm>
              <a:off x="962025" y="3568328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/>
            <p:cNvSpPr/>
            <p:nvPr/>
          </p:nvSpPr>
          <p:spPr>
            <a:xfrm rot="10800000">
              <a:off x="962025" y="4806578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V="1">
            <a:off x="2238375" y="1362075"/>
            <a:ext cx="1238250" cy="5044703"/>
            <a:chOff x="2276475" y="1000125"/>
            <a:chExt cx="1238250" cy="5044703"/>
          </a:xfrm>
        </p:grpSpPr>
        <p:sp>
          <p:nvSpPr>
            <p:cNvPr id="30" name="Right Triangle 29"/>
            <p:cNvSpPr/>
            <p:nvPr/>
          </p:nvSpPr>
          <p:spPr>
            <a:xfrm>
              <a:off x="2276475" y="100012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Triangle 30"/>
            <p:cNvSpPr/>
            <p:nvPr/>
          </p:nvSpPr>
          <p:spPr>
            <a:xfrm rot="10800000">
              <a:off x="2276475" y="223837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Triangle 31"/>
            <p:cNvSpPr/>
            <p:nvPr/>
          </p:nvSpPr>
          <p:spPr>
            <a:xfrm>
              <a:off x="2276475" y="2284227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Triangle 32"/>
            <p:cNvSpPr/>
            <p:nvPr/>
          </p:nvSpPr>
          <p:spPr>
            <a:xfrm rot="10800000">
              <a:off x="2276475" y="3522477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/>
            <p:cNvSpPr/>
            <p:nvPr/>
          </p:nvSpPr>
          <p:spPr>
            <a:xfrm>
              <a:off x="2276475" y="3568328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Triangle 34"/>
            <p:cNvSpPr/>
            <p:nvPr/>
          </p:nvSpPr>
          <p:spPr>
            <a:xfrm rot="10800000">
              <a:off x="2276475" y="4806578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3514725" y="771525"/>
            <a:ext cx="1238250" cy="5044703"/>
            <a:chOff x="962025" y="1000125"/>
            <a:chExt cx="1238250" cy="5044703"/>
          </a:xfrm>
        </p:grpSpPr>
        <p:sp>
          <p:nvSpPr>
            <p:cNvPr id="37" name="Right Triangle 36"/>
            <p:cNvSpPr/>
            <p:nvPr/>
          </p:nvSpPr>
          <p:spPr>
            <a:xfrm>
              <a:off x="962025" y="100012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Triangle 37"/>
            <p:cNvSpPr/>
            <p:nvPr/>
          </p:nvSpPr>
          <p:spPr>
            <a:xfrm rot="10800000">
              <a:off x="962025" y="223837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/>
            <p:cNvSpPr/>
            <p:nvPr/>
          </p:nvSpPr>
          <p:spPr>
            <a:xfrm>
              <a:off x="962025" y="2284227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/>
            <p:cNvSpPr/>
            <p:nvPr/>
          </p:nvSpPr>
          <p:spPr>
            <a:xfrm rot="10800000">
              <a:off x="962025" y="3522477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Triangle 40"/>
            <p:cNvSpPr/>
            <p:nvPr/>
          </p:nvSpPr>
          <p:spPr>
            <a:xfrm>
              <a:off x="962025" y="3568328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/>
            <p:cNvSpPr/>
            <p:nvPr/>
          </p:nvSpPr>
          <p:spPr>
            <a:xfrm rot="10800000">
              <a:off x="962025" y="4806578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Triangle 43"/>
          <p:cNvSpPr/>
          <p:nvPr userDrawn="1"/>
        </p:nvSpPr>
        <p:spPr>
          <a:xfrm flipV="1">
            <a:off x="4791075" y="5168528"/>
            <a:ext cx="1238250" cy="12382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/>
          <p:cNvSpPr/>
          <p:nvPr userDrawn="1"/>
        </p:nvSpPr>
        <p:spPr>
          <a:xfrm rot="10800000" flipV="1">
            <a:off x="4791075" y="3930278"/>
            <a:ext cx="1238250" cy="12382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/>
          <p:cNvSpPr/>
          <p:nvPr userDrawn="1"/>
        </p:nvSpPr>
        <p:spPr>
          <a:xfrm flipV="1">
            <a:off x="4791075" y="3884426"/>
            <a:ext cx="1238250" cy="12382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Triangle 46"/>
          <p:cNvSpPr/>
          <p:nvPr userDrawn="1"/>
        </p:nvSpPr>
        <p:spPr>
          <a:xfrm rot="10800000" flipV="1">
            <a:off x="4791075" y="2646176"/>
            <a:ext cx="1238250" cy="12382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91075" y="1362075"/>
            <a:ext cx="1238250" cy="2476500"/>
            <a:chOff x="4791075" y="1362075"/>
            <a:chExt cx="1238250" cy="2476500"/>
          </a:xfrm>
        </p:grpSpPr>
        <p:sp>
          <p:nvSpPr>
            <p:cNvPr id="48" name="Right Triangle 47"/>
            <p:cNvSpPr/>
            <p:nvPr userDrawn="1"/>
          </p:nvSpPr>
          <p:spPr>
            <a:xfrm flipV="1">
              <a:off x="4791075" y="260032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Triangle 48"/>
            <p:cNvSpPr/>
            <p:nvPr userDrawn="1"/>
          </p:nvSpPr>
          <p:spPr>
            <a:xfrm rot="10800000" flipV="1">
              <a:off x="4791075" y="1362075"/>
              <a:ext cx="1238250" cy="123825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Picture Placeholder 52"/>
          <p:cNvSpPr>
            <a:spLocks noGrp="1"/>
          </p:cNvSpPr>
          <p:nvPr>
            <p:ph type="pic" sz="quarter" idx="16"/>
          </p:nvPr>
        </p:nvSpPr>
        <p:spPr>
          <a:xfrm>
            <a:off x="962023" y="771524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1" name="Right Triangle 50"/>
          <p:cNvSpPr/>
          <p:nvPr userDrawn="1"/>
        </p:nvSpPr>
        <p:spPr>
          <a:xfrm rot="10800000" flipH="1" flipV="1">
            <a:off x="6876549" y="263191"/>
            <a:ext cx="1238250" cy="12382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7"/>
          </p:nvPr>
        </p:nvSpPr>
        <p:spPr>
          <a:xfrm>
            <a:off x="962023" y="2055220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18"/>
          </p:nvPr>
        </p:nvSpPr>
        <p:spPr>
          <a:xfrm>
            <a:off x="962023" y="3337688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9"/>
          </p:nvPr>
        </p:nvSpPr>
        <p:spPr>
          <a:xfrm>
            <a:off x="3514723" y="771524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20"/>
          </p:nvPr>
        </p:nvSpPr>
        <p:spPr>
          <a:xfrm>
            <a:off x="3514723" y="2055220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8" name="Picture Placeholder 57"/>
          <p:cNvSpPr>
            <a:spLocks noGrp="1"/>
          </p:cNvSpPr>
          <p:nvPr>
            <p:ph type="pic" sz="quarter" idx="21"/>
          </p:nvPr>
        </p:nvSpPr>
        <p:spPr>
          <a:xfrm>
            <a:off x="3514723" y="3337688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2"/>
          </p:nvPr>
        </p:nvSpPr>
        <p:spPr>
          <a:xfrm flipH="1">
            <a:off x="2238371" y="1362074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3"/>
          </p:nvPr>
        </p:nvSpPr>
        <p:spPr>
          <a:xfrm flipH="1">
            <a:off x="2238371" y="2645770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4"/>
          </p:nvPr>
        </p:nvSpPr>
        <p:spPr>
          <a:xfrm flipH="1">
            <a:off x="2238371" y="3928238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25"/>
          </p:nvPr>
        </p:nvSpPr>
        <p:spPr>
          <a:xfrm flipH="1">
            <a:off x="7688951" y="1362074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3" name="Picture Placeholder 62"/>
          <p:cNvSpPr>
            <a:spLocks noGrp="1"/>
          </p:cNvSpPr>
          <p:nvPr>
            <p:ph type="pic" sz="quarter" idx="26"/>
          </p:nvPr>
        </p:nvSpPr>
        <p:spPr>
          <a:xfrm flipH="1">
            <a:off x="7688951" y="2645770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7"/>
          </p:nvPr>
        </p:nvSpPr>
        <p:spPr>
          <a:xfrm flipH="1">
            <a:off x="7688951" y="3928238"/>
            <a:ext cx="1238250" cy="2476501"/>
          </a:xfrm>
          <a:custGeom>
            <a:avLst/>
            <a:gdLst>
              <a:gd name="connsiteX0" fmla="*/ 0 w 1238250"/>
              <a:gd name="connsiteY0" fmla="*/ 0 h 2476501"/>
              <a:gd name="connsiteX1" fmla="*/ 1238249 w 1238250"/>
              <a:gd name="connsiteY1" fmla="*/ 1238250 h 2476501"/>
              <a:gd name="connsiteX2" fmla="*/ 1238250 w 1238250"/>
              <a:gd name="connsiteY2" fmla="*/ 1238250 h 2476501"/>
              <a:gd name="connsiteX3" fmla="*/ 1238250 w 1238250"/>
              <a:gd name="connsiteY3" fmla="*/ 1238251 h 2476501"/>
              <a:gd name="connsiteX4" fmla="*/ 1238250 w 1238250"/>
              <a:gd name="connsiteY4" fmla="*/ 2476501 h 2476501"/>
              <a:gd name="connsiteX5" fmla="*/ 1 w 1238250"/>
              <a:gd name="connsiteY5" fmla="*/ 1238251 h 2476501"/>
              <a:gd name="connsiteX6" fmla="*/ 0 w 1238250"/>
              <a:gd name="connsiteY6" fmla="*/ 1238251 h 2476501"/>
              <a:gd name="connsiteX7" fmla="*/ 0 w 1238250"/>
              <a:gd name="connsiteY7" fmla="*/ 1238250 h 247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8250" h="2476501"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52" name="TextBox 51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9309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120595" y="889947"/>
            <a:ext cx="3426058" cy="5077860"/>
          </a:xfrm>
          <a:custGeom>
            <a:avLst/>
            <a:gdLst>
              <a:gd name="connsiteX0" fmla="*/ 2464259 w 3426058"/>
              <a:gd name="connsiteY0" fmla="*/ 0 h 5077860"/>
              <a:gd name="connsiteX1" fmla="*/ 3426058 w 3426058"/>
              <a:gd name="connsiteY1" fmla="*/ 0 h 5077860"/>
              <a:gd name="connsiteX2" fmla="*/ 480900 w 3426058"/>
              <a:gd name="connsiteY2" fmla="*/ 5077860 h 5077860"/>
              <a:gd name="connsiteX3" fmla="*/ 0 w 3426058"/>
              <a:gd name="connsiteY3" fmla="*/ 4248723 h 507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6058" h="5077860">
                <a:moveTo>
                  <a:pt x="2464259" y="0"/>
                </a:moveTo>
                <a:lnTo>
                  <a:pt x="3426058" y="0"/>
                </a:lnTo>
                <a:lnTo>
                  <a:pt x="480900" y="5077860"/>
                </a:lnTo>
                <a:lnTo>
                  <a:pt x="0" y="42487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636765" y="889947"/>
            <a:ext cx="4883699" cy="4210087"/>
          </a:xfrm>
          <a:custGeom>
            <a:avLst/>
            <a:gdLst>
              <a:gd name="connsiteX0" fmla="*/ 0 w 4883699"/>
              <a:gd name="connsiteY0" fmla="*/ 0 h 4210087"/>
              <a:gd name="connsiteX1" fmla="*/ 4883699 w 4883699"/>
              <a:gd name="connsiteY1" fmla="*/ 0 h 4210087"/>
              <a:gd name="connsiteX2" fmla="*/ 2441849 w 4883699"/>
              <a:gd name="connsiteY2" fmla="*/ 4210087 h 4210087"/>
              <a:gd name="connsiteX3" fmla="*/ 1878450 w 4883699"/>
              <a:gd name="connsiteY3" fmla="*/ 3238709 h 4210087"/>
              <a:gd name="connsiteX4" fmla="*/ 3756900 w 4883699"/>
              <a:gd name="connsiteY4" fmla="*/ 1 h 4210087"/>
              <a:gd name="connsiteX5" fmla="*/ 1 w 4883699"/>
              <a:gd name="connsiteY5" fmla="*/ 1 h 421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83699" h="4210087">
                <a:moveTo>
                  <a:pt x="0" y="0"/>
                </a:moveTo>
                <a:lnTo>
                  <a:pt x="4883699" y="0"/>
                </a:lnTo>
                <a:lnTo>
                  <a:pt x="2441849" y="4210087"/>
                </a:lnTo>
                <a:lnTo>
                  <a:pt x="1878450" y="3238709"/>
                </a:lnTo>
                <a:lnTo>
                  <a:pt x="3756900" y="1"/>
                </a:lnTo>
                <a:lnTo>
                  <a:pt x="1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618327" y="889948"/>
            <a:ext cx="3710948" cy="3199094"/>
          </a:xfrm>
          <a:custGeom>
            <a:avLst/>
            <a:gdLst>
              <a:gd name="connsiteX0" fmla="*/ 0 w 5908933"/>
              <a:gd name="connsiteY0" fmla="*/ 0 h 5093909"/>
              <a:gd name="connsiteX1" fmla="*/ 5908933 w 5908933"/>
              <a:gd name="connsiteY1" fmla="*/ 0 h 5093909"/>
              <a:gd name="connsiteX2" fmla="*/ 2954466 w 5908933"/>
              <a:gd name="connsiteY2" fmla="*/ 5093909 h 509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8933" h="5093909">
                <a:moveTo>
                  <a:pt x="0" y="0"/>
                </a:moveTo>
                <a:lnTo>
                  <a:pt x="5908933" y="0"/>
                </a:lnTo>
                <a:lnTo>
                  <a:pt x="2954466" y="50939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6" name="TextBox 15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93792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685800" y="889947"/>
            <a:ext cx="5928326" cy="5077860"/>
          </a:xfrm>
          <a:custGeom>
            <a:avLst/>
            <a:gdLst>
              <a:gd name="connsiteX0" fmla="*/ 18438 w 5928326"/>
              <a:gd name="connsiteY0" fmla="*/ 0 h 5077860"/>
              <a:gd name="connsiteX1" fmla="*/ 4902137 w 5928326"/>
              <a:gd name="connsiteY1" fmla="*/ 0 h 5077860"/>
              <a:gd name="connsiteX2" fmla="*/ 2460287 w 5928326"/>
              <a:gd name="connsiteY2" fmla="*/ 4210087 h 5077860"/>
              <a:gd name="connsiteX3" fmla="*/ 1896888 w 5928326"/>
              <a:gd name="connsiteY3" fmla="*/ 3238709 h 5077860"/>
              <a:gd name="connsiteX4" fmla="*/ 3775338 w 5928326"/>
              <a:gd name="connsiteY4" fmla="*/ 1 h 5077860"/>
              <a:gd name="connsiteX5" fmla="*/ 3710948 w 5928326"/>
              <a:gd name="connsiteY5" fmla="*/ 1 h 5077860"/>
              <a:gd name="connsiteX6" fmla="*/ 1855474 w 5928326"/>
              <a:gd name="connsiteY6" fmla="*/ 3199095 h 5077860"/>
              <a:gd name="connsiteX7" fmla="*/ 0 w 5928326"/>
              <a:gd name="connsiteY7" fmla="*/ 1 h 5077860"/>
              <a:gd name="connsiteX8" fmla="*/ 18439 w 5928326"/>
              <a:gd name="connsiteY8" fmla="*/ 1 h 5077860"/>
              <a:gd name="connsiteX9" fmla="*/ 4966527 w 5928326"/>
              <a:gd name="connsiteY9" fmla="*/ 0 h 5077860"/>
              <a:gd name="connsiteX10" fmla="*/ 5928326 w 5928326"/>
              <a:gd name="connsiteY10" fmla="*/ 0 h 5077860"/>
              <a:gd name="connsiteX11" fmla="*/ 2983168 w 5928326"/>
              <a:gd name="connsiteY11" fmla="*/ 5077860 h 5077860"/>
              <a:gd name="connsiteX12" fmla="*/ 2502268 w 5928326"/>
              <a:gd name="connsiteY12" fmla="*/ 4248723 h 507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28326" h="5077860">
                <a:moveTo>
                  <a:pt x="18438" y="0"/>
                </a:moveTo>
                <a:lnTo>
                  <a:pt x="4902137" y="0"/>
                </a:lnTo>
                <a:lnTo>
                  <a:pt x="2460287" y="4210087"/>
                </a:lnTo>
                <a:lnTo>
                  <a:pt x="1896888" y="3238709"/>
                </a:lnTo>
                <a:lnTo>
                  <a:pt x="3775338" y="1"/>
                </a:lnTo>
                <a:lnTo>
                  <a:pt x="3710948" y="1"/>
                </a:lnTo>
                <a:lnTo>
                  <a:pt x="1855474" y="3199095"/>
                </a:lnTo>
                <a:lnTo>
                  <a:pt x="0" y="1"/>
                </a:lnTo>
                <a:lnTo>
                  <a:pt x="18439" y="1"/>
                </a:lnTo>
                <a:close/>
                <a:moveTo>
                  <a:pt x="4966527" y="0"/>
                </a:moveTo>
                <a:lnTo>
                  <a:pt x="5928326" y="0"/>
                </a:lnTo>
                <a:lnTo>
                  <a:pt x="2983168" y="5077860"/>
                </a:lnTo>
                <a:lnTo>
                  <a:pt x="2502268" y="42487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3" name="TextBox 12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8014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/>
          <p:cNvSpPr>
            <a:spLocks noGrp="1"/>
          </p:cNvSpPr>
          <p:nvPr userDrawn="1">
            <p:ph type="pic" sz="quarter" idx="16"/>
          </p:nvPr>
        </p:nvSpPr>
        <p:spPr>
          <a:xfrm>
            <a:off x="962023" y="77152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19"/>
          </p:nvPr>
        </p:nvSpPr>
        <p:spPr>
          <a:xfrm>
            <a:off x="3514723" y="77152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22"/>
          </p:nvPr>
        </p:nvSpPr>
        <p:spPr>
          <a:xfrm flipH="1">
            <a:off x="2238371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25"/>
          </p:nvPr>
        </p:nvSpPr>
        <p:spPr>
          <a:xfrm flipH="1">
            <a:off x="4791069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5" name="TextBox 14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15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781801" y="1299911"/>
            <a:ext cx="6477000" cy="4066175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5419492" y="2587250"/>
            <a:ext cx="1619157" cy="2876848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534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icture Placeholder 65"/>
          <p:cNvSpPr>
            <a:spLocks noGrp="1"/>
          </p:cNvSpPr>
          <p:nvPr userDrawn="1">
            <p:ph type="pic" sz="quarter" idx="16"/>
          </p:nvPr>
        </p:nvSpPr>
        <p:spPr>
          <a:xfrm>
            <a:off x="1003119" y="77152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19"/>
          </p:nvPr>
        </p:nvSpPr>
        <p:spPr>
          <a:xfrm>
            <a:off x="3555819" y="77152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22"/>
          </p:nvPr>
        </p:nvSpPr>
        <p:spPr>
          <a:xfrm flipH="1">
            <a:off x="2279467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25"/>
          </p:nvPr>
        </p:nvSpPr>
        <p:spPr>
          <a:xfrm flipH="1">
            <a:off x="4832165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5" name="Picture Placeholder 51"/>
          <p:cNvSpPr>
            <a:spLocks noGrp="1"/>
          </p:cNvSpPr>
          <p:nvPr>
            <p:ph type="pic" sz="quarter" idx="26"/>
          </p:nvPr>
        </p:nvSpPr>
        <p:spPr>
          <a:xfrm>
            <a:off x="6108511" y="771523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27"/>
          </p:nvPr>
        </p:nvSpPr>
        <p:spPr>
          <a:xfrm flipH="1">
            <a:off x="7384857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51"/>
          <p:cNvSpPr>
            <a:spLocks noGrp="1"/>
          </p:cNvSpPr>
          <p:nvPr>
            <p:ph type="pic" sz="quarter" idx="28"/>
          </p:nvPr>
        </p:nvSpPr>
        <p:spPr>
          <a:xfrm>
            <a:off x="8661203" y="771523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29"/>
          </p:nvPr>
        </p:nvSpPr>
        <p:spPr>
          <a:xfrm flipH="1">
            <a:off x="9937549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59773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/>
          <p:cNvSpPr>
            <a:spLocks noGrp="1"/>
          </p:cNvSpPr>
          <p:nvPr userDrawn="1">
            <p:ph type="pic" sz="quarter" idx="16"/>
          </p:nvPr>
        </p:nvSpPr>
        <p:spPr>
          <a:xfrm>
            <a:off x="1003119" y="77152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19"/>
          </p:nvPr>
        </p:nvSpPr>
        <p:spPr>
          <a:xfrm>
            <a:off x="3555819" y="77152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22"/>
          </p:nvPr>
        </p:nvSpPr>
        <p:spPr>
          <a:xfrm flipH="1">
            <a:off x="2279467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25"/>
          </p:nvPr>
        </p:nvSpPr>
        <p:spPr>
          <a:xfrm flipH="1">
            <a:off x="4832165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5" name="Picture Placeholder 51"/>
          <p:cNvSpPr>
            <a:spLocks noGrp="1"/>
          </p:cNvSpPr>
          <p:nvPr>
            <p:ph type="pic" sz="quarter" idx="26"/>
          </p:nvPr>
        </p:nvSpPr>
        <p:spPr>
          <a:xfrm>
            <a:off x="6108511" y="771523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27"/>
          </p:nvPr>
        </p:nvSpPr>
        <p:spPr>
          <a:xfrm flipH="1">
            <a:off x="7384857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51"/>
          <p:cNvSpPr>
            <a:spLocks noGrp="1"/>
          </p:cNvSpPr>
          <p:nvPr>
            <p:ph type="pic" sz="quarter" idx="28"/>
          </p:nvPr>
        </p:nvSpPr>
        <p:spPr>
          <a:xfrm>
            <a:off x="8661203" y="771523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1238249 w 1238250"/>
              <a:gd name="connsiteY1" fmla="*/ 3804414 h 5042665"/>
              <a:gd name="connsiteX2" fmla="*/ 1238250 w 1238250"/>
              <a:gd name="connsiteY2" fmla="*/ 3804414 h 5042665"/>
              <a:gd name="connsiteX3" fmla="*/ 1238250 w 1238250"/>
              <a:gd name="connsiteY3" fmla="*/ 3804415 h 5042665"/>
              <a:gd name="connsiteX4" fmla="*/ 1238250 w 1238250"/>
              <a:gd name="connsiteY4" fmla="*/ 5042665 h 5042665"/>
              <a:gd name="connsiteX5" fmla="*/ 1 w 1238250"/>
              <a:gd name="connsiteY5" fmla="*/ 3804415 h 5042665"/>
              <a:gd name="connsiteX6" fmla="*/ 0 w 1238250"/>
              <a:gd name="connsiteY6" fmla="*/ 3804415 h 5042665"/>
              <a:gd name="connsiteX7" fmla="*/ 0 w 1238250"/>
              <a:gd name="connsiteY7" fmla="*/ 3804414 h 5042665"/>
              <a:gd name="connsiteX8" fmla="*/ 0 w 1238250"/>
              <a:gd name="connsiteY8" fmla="*/ 1283696 h 5042665"/>
              <a:gd name="connsiteX9" fmla="*/ 1238249 w 1238250"/>
              <a:gd name="connsiteY9" fmla="*/ 2521946 h 5042665"/>
              <a:gd name="connsiteX10" fmla="*/ 1238250 w 1238250"/>
              <a:gd name="connsiteY10" fmla="*/ 2521946 h 5042665"/>
              <a:gd name="connsiteX11" fmla="*/ 1238250 w 1238250"/>
              <a:gd name="connsiteY11" fmla="*/ 2521947 h 5042665"/>
              <a:gd name="connsiteX12" fmla="*/ 1238250 w 1238250"/>
              <a:gd name="connsiteY12" fmla="*/ 3760197 h 5042665"/>
              <a:gd name="connsiteX13" fmla="*/ 1 w 1238250"/>
              <a:gd name="connsiteY13" fmla="*/ 2521947 h 5042665"/>
              <a:gd name="connsiteX14" fmla="*/ 0 w 1238250"/>
              <a:gd name="connsiteY14" fmla="*/ 2521947 h 5042665"/>
              <a:gd name="connsiteX15" fmla="*/ 0 w 1238250"/>
              <a:gd name="connsiteY15" fmla="*/ 2521946 h 5042665"/>
              <a:gd name="connsiteX16" fmla="*/ 0 w 1238250"/>
              <a:gd name="connsiteY16" fmla="*/ 0 h 5042665"/>
              <a:gd name="connsiteX17" fmla="*/ 1238249 w 1238250"/>
              <a:gd name="connsiteY17" fmla="*/ 1238250 h 5042665"/>
              <a:gd name="connsiteX18" fmla="*/ 1238250 w 1238250"/>
              <a:gd name="connsiteY18" fmla="*/ 1238250 h 5042665"/>
              <a:gd name="connsiteX19" fmla="*/ 1238250 w 1238250"/>
              <a:gd name="connsiteY19" fmla="*/ 1238251 h 5042665"/>
              <a:gd name="connsiteX20" fmla="*/ 1238250 w 1238250"/>
              <a:gd name="connsiteY20" fmla="*/ 2476501 h 5042665"/>
              <a:gd name="connsiteX21" fmla="*/ 1 w 1238250"/>
              <a:gd name="connsiteY21" fmla="*/ 1238251 h 5042665"/>
              <a:gd name="connsiteX22" fmla="*/ 0 w 1238250"/>
              <a:gd name="connsiteY22" fmla="*/ 1238251 h 5042665"/>
              <a:gd name="connsiteX23" fmla="*/ 0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1238249" y="3804414"/>
                </a:lnTo>
                <a:lnTo>
                  <a:pt x="1238250" y="3804414"/>
                </a:lnTo>
                <a:lnTo>
                  <a:pt x="1238250" y="3804415"/>
                </a:lnTo>
                <a:lnTo>
                  <a:pt x="1238250" y="5042665"/>
                </a:lnTo>
                <a:lnTo>
                  <a:pt x="1" y="3804415"/>
                </a:lnTo>
                <a:lnTo>
                  <a:pt x="0" y="3804415"/>
                </a:lnTo>
                <a:lnTo>
                  <a:pt x="0" y="3804414"/>
                </a:lnTo>
                <a:close/>
                <a:moveTo>
                  <a:pt x="0" y="1283696"/>
                </a:moveTo>
                <a:lnTo>
                  <a:pt x="1238249" y="2521946"/>
                </a:lnTo>
                <a:lnTo>
                  <a:pt x="1238250" y="2521946"/>
                </a:lnTo>
                <a:lnTo>
                  <a:pt x="1238250" y="2521947"/>
                </a:lnTo>
                <a:lnTo>
                  <a:pt x="1238250" y="3760197"/>
                </a:lnTo>
                <a:lnTo>
                  <a:pt x="1" y="2521947"/>
                </a:lnTo>
                <a:lnTo>
                  <a:pt x="0" y="2521947"/>
                </a:lnTo>
                <a:lnTo>
                  <a:pt x="0" y="2521946"/>
                </a:lnTo>
                <a:close/>
                <a:moveTo>
                  <a:pt x="0" y="0"/>
                </a:moveTo>
                <a:lnTo>
                  <a:pt x="1238249" y="1238250"/>
                </a:lnTo>
                <a:lnTo>
                  <a:pt x="1238250" y="1238250"/>
                </a:lnTo>
                <a:lnTo>
                  <a:pt x="1238250" y="1238251"/>
                </a:lnTo>
                <a:lnTo>
                  <a:pt x="1238250" y="2476501"/>
                </a:lnTo>
                <a:lnTo>
                  <a:pt x="1" y="1238251"/>
                </a:lnTo>
                <a:lnTo>
                  <a:pt x="0" y="1238251"/>
                </a:lnTo>
                <a:lnTo>
                  <a:pt x="0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29"/>
          </p:nvPr>
        </p:nvSpPr>
        <p:spPr>
          <a:xfrm flipH="1">
            <a:off x="9937549" y="1362074"/>
            <a:ext cx="1238250" cy="5042665"/>
          </a:xfrm>
          <a:custGeom>
            <a:avLst/>
            <a:gdLst>
              <a:gd name="connsiteX0" fmla="*/ 0 w 1238250"/>
              <a:gd name="connsiteY0" fmla="*/ 2566164 h 5042665"/>
              <a:gd name="connsiteX1" fmla="*/ 0 w 1238250"/>
              <a:gd name="connsiteY1" fmla="*/ 3804414 h 5042665"/>
              <a:gd name="connsiteX2" fmla="*/ 0 w 1238250"/>
              <a:gd name="connsiteY2" fmla="*/ 3804415 h 5042665"/>
              <a:gd name="connsiteX3" fmla="*/ 1 w 1238250"/>
              <a:gd name="connsiteY3" fmla="*/ 3804415 h 5042665"/>
              <a:gd name="connsiteX4" fmla="*/ 1238250 w 1238250"/>
              <a:gd name="connsiteY4" fmla="*/ 5042665 h 5042665"/>
              <a:gd name="connsiteX5" fmla="*/ 1238250 w 1238250"/>
              <a:gd name="connsiteY5" fmla="*/ 3804415 h 5042665"/>
              <a:gd name="connsiteX6" fmla="*/ 1238250 w 1238250"/>
              <a:gd name="connsiteY6" fmla="*/ 3804414 h 5042665"/>
              <a:gd name="connsiteX7" fmla="*/ 1238249 w 1238250"/>
              <a:gd name="connsiteY7" fmla="*/ 3804414 h 5042665"/>
              <a:gd name="connsiteX8" fmla="*/ 0 w 1238250"/>
              <a:gd name="connsiteY8" fmla="*/ 1283696 h 5042665"/>
              <a:gd name="connsiteX9" fmla="*/ 0 w 1238250"/>
              <a:gd name="connsiteY9" fmla="*/ 2521946 h 5042665"/>
              <a:gd name="connsiteX10" fmla="*/ 0 w 1238250"/>
              <a:gd name="connsiteY10" fmla="*/ 2521947 h 5042665"/>
              <a:gd name="connsiteX11" fmla="*/ 1 w 1238250"/>
              <a:gd name="connsiteY11" fmla="*/ 2521947 h 5042665"/>
              <a:gd name="connsiteX12" fmla="*/ 1238250 w 1238250"/>
              <a:gd name="connsiteY12" fmla="*/ 3760197 h 5042665"/>
              <a:gd name="connsiteX13" fmla="*/ 1238250 w 1238250"/>
              <a:gd name="connsiteY13" fmla="*/ 2521947 h 5042665"/>
              <a:gd name="connsiteX14" fmla="*/ 1238250 w 1238250"/>
              <a:gd name="connsiteY14" fmla="*/ 2521946 h 5042665"/>
              <a:gd name="connsiteX15" fmla="*/ 1238249 w 1238250"/>
              <a:gd name="connsiteY15" fmla="*/ 2521946 h 5042665"/>
              <a:gd name="connsiteX16" fmla="*/ 0 w 1238250"/>
              <a:gd name="connsiteY16" fmla="*/ 0 h 5042665"/>
              <a:gd name="connsiteX17" fmla="*/ 0 w 1238250"/>
              <a:gd name="connsiteY17" fmla="*/ 1238250 h 5042665"/>
              <a:gd name="connsiteX18" fmla="*/ 0 w 1238250"/>
              <a:gd name="connsiteY18" fmla="*/ 1238251 h 5042665"/>
              <a:gd name="connsiteX19" fmla="*/ 1 w 1238250"/>
              <a:gd name="connsiteY19" fmla="*/ 1238251 h 5042665"/>
              <a:gd name="connsiteX20" fmla="*/ 1238250 w 1238250"/>
              <a:gd name="connsiteY20" fmla="*/ 2476501 h 5042665"/>
              <a:gd name="connsiteX21" fmla="*/ 1238250 w 1238250"/>
              <a:gd name="connsiteY21" fmla="*/ 1238251 h 5042665"/>
              <a:gd name="connsiteX22" fmla="*/ 1238250 w 1238250"/>
              <a:gd name="connsiteY22" fmla="*/ 1238250 h 5042665"/>
              <a:gd name="connsiteX23" fmla="*/ 1238249 w 1238250"/>
              <a:gd name="connsiteY23" fmla="*/ 1238250 h 504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38250" h="5042665">
                <a:moveTo>
                  <a:pt x="0" y="2566164"/>
                </a:moveTo>
                <a:lnTo>
                  <a:pt x="0" y="3804414"/>
                </a:lnTo>
                <a:lnTo>
                  <a:pt x="0" y="3804415"/>
                </a:lnTo>
                <a:lnTo>
                  <a:pt x="1" y="3804415"/>
                </a:lnTo>
                <a:lnTo>
                  <a:pt x="1238250" y="5042665"/>
                </a:lnTo>
                <a:lnTo>
                  <a:pt x="1238250" y="3804415"/>
                </a:lnTo>
                <a:lnTo>
                  <a:pt x="1238250" y="3804414"/>
                </a:lnTo>
                <a:lnTo>
                  <a:pt x="1238249" y="3804414"/>
                </a:lnTo>
                <a:close/>
                <a:moveTo>
                  <a:pt x="0" y="1283696"/>
                </a:moveTo>
                <a:lnTo>
                  <a:pt x="0" y="2521946"/>
                </a:lnTo>
                <a:lnTo>
                  <a:pt x="0" y="2521947"/>
                </a:lnTo>
                <a:lnTo>
                  <a:pt x="1" y="2521947"/>
                </a:lnTo>
                <a:lnTo>
                  <a:pt x="1238250" y="3760197"/>
                </a:lnTo>
                <a:lnTo>
                  <a:pt x="1238250" y="2521947"/>
                </a:lnTo>
                <a:lnTo>
                  <a:pt x="1238250" y="2521946"/>
                </a:lnTo>
                <a:lnTo>
                  <a:pt x="1238249" y="2521946"/>
                </a:lnTo>
                <a:close/>
                <a:moveTo>
                  <a:pt x="0" y="0"/>
                </a:moveTo>
                <a:lnTo>
                  <a:pt x="0" y="1238250"/>
                </a:lnTo>
                <a:lnTo>
                  <a:pt x="0" y="1238251"/>
                </a:lnTo>
                <a:lnTo>
                  <a:pt x="1" y="1238251"/>
                </a:lnTo>
                <a:lnTo>
                  <a:pt x="1238250" y="2476501"/>
                </a:lnTo>
                <a:lnTo>
                  <a:pt x="1238250" y="1238251"/>
                </a:lnTo>
                <a:lnTo>
                  <a:pt x="1238250" y="1238250"/>
                </a:lnTo>
                <a:lnTo>
                  <a:pt x="1238249" y="1238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067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5800" y="610384"/>
            <a:ext cx="4638675" cy="5361791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381625" y="610384"/>
            <a:ext cx="5895975" cy="5361791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7" name="TextBox 16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771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85799" y="610384"/>
            <a:ext cx="10591800" cy="5361791"/>
          </a:xfrm>
          <a:custGeom>
            <a:avLst/>
            <a:gdLst>
              <a:gd name="connsiteX0" fmla="*/ 4695825 w 10591800"/>
              <a:gd name="connsiteY0" fmla="*/ 0 h 5361791"/>
              <a:gd name="connsiteX1" fmla="*/ 10591800 w 10591800"/>
              <a:gd name="connsiteY1" fmla="*/ 0 h 5361791"/>
              <a:gd name="connsiteX2" fmla="*/ 10591800 w 10591800"/>
              <a:gd name="connsiteY2" fmla="*/ 5361791 h 5361791"/>
              <a:gd name="connsiteX3" fmla="*/ 4695825 w 10591800"/>
              <a:gd name="connsiteY3" fmla="*/ 5361791 h 5361791"/>
              <a:gd name="connsiteX4" fmla="*/ 0 w 10591800"/>
              <a:gd name="connsiteY4" fmla="*/ 0 h 5361791"/>
              <a:gd name="connsiteX5" fmla="*/ 4638675 w 10591800"/>
              <a:gd name="connsiteY5" fmla="*/ 0 h 5361791"/>
              <a:gd name="connsiteX6" fmla="*/ 4638675 w 10591800"/>
              <a:gd name="connsiteY6" fmla="*/ 5361791 h 5361791"/>
              <a:gd name="connsiteX7" fmla="*/ 0 w 10591800"/>
              <a:gd name="connsiteY7" fmla="*/ 5361791 h 536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91800" h="5361791">
                <a:moveTo>
                  <a:pt x="4695825" y="0"/>
                </a:moveTo>
                <a:lnTo>
                  <a:pt x="10591800" y="0"/>
                </a:lnTo>
                <a:lnTo>
                  <a:pt x="10591800" y="5361791"/>
                </a:lnTo>
                <a:lnTo>
                  <a:pt x="4695825" y="5361791"/>
                </a:lnTo>
                <a:close/>
                <a:moveTo>
                  <a:pt x="0" y="0"/>
                </a:moveTo>
                <a:lnTo>
                  <a:pt x="4638675" y="0"/>
                </a:lnTo>
                <a:lnTo>
                  <a:pt x="4638675" y="5361791"/>
                </a:lnTo>
                <a:lnTo>
                  <a:pt x="0" y="53617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5" name="TextBox 14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5567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420018" y="598098"/>
            <a:ext cx="1860713" cy="1860687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327951" y="598098"/>
            <a:ext cx="1860713" cy="1860687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235731" y="598098"/>
            <a:ext cx="1860713" cy="1860687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235731" y="2500791"/>
            <a:ext cx="1860713" cy="1860687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9235731" y="4403484"/>
            <a:ext cx="1860713" cy="1860687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420018" y="2495578"/>
            <a:ext cx="3768646" cy="3768593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51911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bg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6" name="TextBox 15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3938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92542" y="2778193"/>
            <a:ext cx="1837944" cy="2716369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562283" y="2778193"/>
            <a:ext cx="1837944" cy="2716369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431729" y="2778193"/>
            <a:ext cx="1837944" cy="2716369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303834" y="1420007"/>
            <a:ext cx="1837944" cy="2716369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173575" y="1420007"/>
            <a:ext cx="1837944" cy="2716369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043021" y="1420007"/>
            <a:ext cx="1837944" cy="2716369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5" name="TextBox 14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3565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781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86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3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3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956666" y="3031725"/>
            <a:ext cx="2262152" cy="4002945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00987" y="3791059"/>
            <a:ext cx="2262152" cy="4002945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712345" y="3791059"/>
            <a:ext cx="2262152" cy="4002945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207805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23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03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250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582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21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D34-73C9-44CB-BA2E-66F9F243E804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8708-6CA3-4609-AA1B-82CC45BB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8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979585" y="176958"/>
            <a:ext cx="3819814" cy="3819814"/>
          </a:xfrm>
          <a:prstGeom prst="diamond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1784" y="-1900236"/>
            <a:ext cx="3819814" cy="3819814"/>
          </a:xfrm>
          <a:prstGeom prst="diamond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68212" y="-1900236"/>
            <a:ext cx="3819814" cy="3819814"/>
          </a:xfrm>
          <a:prstGeom prst="diamond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6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018048" y="0"/>
            <a:ext cx="7173951" cy="6858000"/>
          </a:xfrm>
        </p:spPr>
        <p:txBody>
          <a:bodyPr>
            <a:normAutofit/>
          </a:bodyPr>
          <a:lstStyle>
            <a:lvl1pPr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23291" y="0"/>
            <a:ext cx="5468100" cy="5468112"/>
          </a:xfrm>
          <a:custGeom>
            <a:avLst/>
            <a:gdLst>
              <a:gd name="connsiteX0" fmla="*/ 0 w 5468100"/>
              <a:gd name="connsiteY0" fmla="*/ 0 h 5468112"/>
              <a:gd name="connsiteX1" fmla="*/ 2672153 w 5468100"/>
              <a:gd name="connsiteY1" fmla="*/ 0 h 5468112"/>
              <a:gd name="connsiteX2" fmla="*/ 5468100 w 5468100"/>
              <a:gd name="connsiteY2" fmla="*/ 2795954 h 5468112"/>
              <a:gd name="connsiteX3" fmla="*/ 5468100 w 5468100"/>
              <a:gd name="connsiteY3" fmla="*/ 5468112 h 54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100" h="5468112">
                <a:moveTo>
                  <a:pt x="0" y="0"/>
                </a:moveTo>
                <a:lnTo>
                  <a:pt x="2672153" y="0"/>
                </a:lnTo>
                <a:lnTo>
                  <a:pt x="5468100" y="2795954"/>
                </a:lnTo>
                <a:lnTo>
                  <a:pt x="5468100" y="54681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6091391" y="0"/>
            <a:ext cx="5468100" cy="5468112"/>
          </a:xfrm>
          <a:custGeom>
            <a:avLst/>
            <a:gdLst>
              <a:gd name="connsiteX0" fmla="*/ 2795947 w 5468100"/>
              <a:gd name="connsiteY0" fmla="*/ 0 h 5468112"/>
              <a:gd name="connsiteX1" fmla="*/ 5468100 w 5468100"/>
              <a:gd name="connsiteY1" fmla="*/ 0 h 5468112"/>
              <a:gd name="connsiteX2" fmla="*/ 0 w 5468100"/>
              <a:gd name="connsiteY2" fmla="*/ 5468112 h 5468112"/>
              <a:gd name="connsiteX3" fmla="*/ 0 w 5468100"/>
              <a:gd name="connsiteY3" fmla="*/ 2795954 h 54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100" h="5468112">
                <a:moveTo>
                  <a:pt x="2795947" y="0"/>
                </a:moveTo>
                <a:lnTo>
                  <a:pt x="5468100" y="0"/>
                </a:lnTo>
                <a:lnTo>
                  <a:pt x="0" y="5468112"/>
                </a:lnTo>
                <a:lnTo>
                  <a:pt x="0" y="279595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23291" y="1389888"/>
            <a:ext cx="5468100" cy="5468112"/>
          </a:xfrm>
          <a:custGeom>
            <a:avLst/>
            <a:gdLst>
              <a:gd name="connsiteX0" fmla="*/ 5462004 w 5468100"/>
              <a:gd name="connsiteY0" fmla="*/ 0 h 5468112"/>
              <a:gd name="connsiteX1" fmla="*/ 5468100 w 5468100"/>
              <a:gd name="connsiteY1" fmla="*/ 0 h 5468112"/>
              <a:gd name="connsiteX2" fmla="*/ 5468100 w 5468100"/>
              <a:gd name="connsiteY2" fmla="*/ 2212847 h 5468112"/>
              <a:gd name="connsiteX3" fmla="*/ 2212842 w 5468100"/>
              <a:gd name="connsiteY3" fmla="*/ 5468112 h 5468112"/>
              <a:gd name="connsiteX4" fmla="*/ 0 w 5468100"/>
              <a:gd name="connsiteY4" fmla="*/ 5468112 h 5468112"/>
              <a:gd name="connsiteX5" fmla="*/ 0 w 5468100"/>
              <a:gd name="connsiteY5" fmla="*/ 5462016 h 54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8100" h="5468112">
                <a:moveTo>
                  <a:pt x="5462004" y="0"/>
                </a:moveTo>
                <a:lnTo>
                  <a:pt x="5468100" y="0"/>
                </a:lnTo>
                <a:lnTo>
                  <a:pt x="5468100" y="2212847"/>
                </a:lnTo>
                <a:lnTo>
                  <a:pt x="2212842" y="5468112"/>
                </a:lnTo>
                <a:lnTo>
                  <a:pt x="0" y="5468112"/>
                </a:lnTo>
                <a:lnTo>
                  <a:pt x="0" y="54620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17789" y="304800"/>
            <a:ext cx="293298" cy="293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634" y="2351177"/>
            <a:ext cx="261610" cy="2155646"/>
            <a:chOff x="333634" y="2460156"/>
            <a:chExt cx="261610" cy="215564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324399" y="3118189"/>
              <a:ext cx="15776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>
                  <a:latin typeface="Source Sans Pro" panose="020B0503030403020204" pitchFamily="34" charset="0"/>
                </a:rPr>
                <a:t>companyname</a:t>
              </a:r>
              <a:r>
                <a:rPr lang="en-US" sz="1100" dirty="0">
                  <a:latin typeface="Source Sans Pro" panose="020B0503030403020204" pitchFamily="34" charset="0"/>
                </a:rPr>
                <a:t>   /   2016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9155" y="4037832"/>
              <a:ext cx="0" cy="577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320277" y="6205522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page</a:t>
            </a:r>
            <a:r>
              <a:rPr lang="en-US" sz="1400" b="0" baseline="0" dirty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l"/>
              <a:t>‹#›</a:t>
            </a:fld>
            <a:endParaRPr lang="id-ID" sz="1400" b="0" dirty="0">
              <a:solidFill>
                <a:schemeClr val="tx1"/>
              </a:solidFill>
              <a:latin typeface="Source Sans Pro" panose="020B0503030403020204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91391" y="1389888"/>
            <a:ext cx="5468100" cy="5468112"/>
          </a:xfrm>
          <a:custGeom>
            <a:avLst/>
            <a:gdLst>
              <a:gd name="connsiteX0" fmla="*/ 0 w 5468100"/>
              <a:gd name="connsiteY0" fmla="*/ 0 h 5468112"/>
              <a:gd name="connsiteX1" fmla="*/ 6096 w 5468100"/>
              <a:gd name="connsiteY1" fmla="*/ 0 h 5468112"/>
              <a:gd name="connsiteX2" fmla="*/ 5468100 w 5468100"/>
              <a:gd name="connsiteY2" fmla="*/ 5462016 h 5468112"/>
              <a:gd name="connsiteX3" fmla="*/ 5468100 w 5468100"/>
              <a:gd name="connsiteY3" fmla="*/ 5468112 h 5468112"/>
              <a:gd name="connsiteX4" fmla="*/ 3255258 w 5468100"/>
              <a:gd name="connsiteY4" fmla="*/ 5468112 h 5468112"/>
              <a:gd name="connsiteX5" fmla="*/ 0 w 5468100"/>
              <a:gd name="connsiteY5" fmla="*/ 2212847 h 54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8100" h="5468112">
                <a:moveTo>
                  <a:pt x="0" y="0"/>
                </a:moveTo>
                <a:lnTo>
                  <a:pt x="6096" y="0"/>
                </a:lnTo>
                <a:lnTo>
                  <a:pt x="5468100" y="5462016"/>
                </a:lnTo>
                <a:lnTo>
                  <a:pt x="5468100" y="5468112"/>
                </a:lnTo>
                <a:lnTo>
                  <a:pt x="3255258" y="5468112"/>
                </a:lnTo>
                <a:lnTo>
                  <a:pt x="0" y="22128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8D34-73C9-44CB-BA2E-66F9F243E804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08708-6CA3-4609-AA1B-82CC45BB3B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1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5" r:id="rId2"/>
    <p:sldLayoutId id="2147483734" r:id="rId3"/>
    <p:sldLayoutId id="2147483732" r:id="rId4"/>
    <p:sldLayoutId id="2147483731" r:id="rId5"/>
    <p:sldLayoutId id="2147483729" r:id="rId6"/>
    <p:sldLayoutId id="2147483727" r:id="rId7"/>
    <p:sldLayoutId id="2147483726" r:id="rId8"/>
    <p:sldLayoutId id="2147483724" r:id="rId9"/>
    <p:sldLayoutId id="2147483722" r:id="rId10"/>
    <p:sldLayoutId id="2147483713" r:id="rId11"/>
    <p:sldLayoutId id="2147483700" r:id="rId12"/>
    <p:sldLayoutId id="2147483733" r:id="rId13"/>
    <p:sldLayoutId id="2147483730" r:id="rId14"/>
    <p:sldLayoutId id="2147483709" r:id="rId15"/>
    <p:sldLayoutId id="2147483728" r:id="rId16"/>
    <p:sldLayoutId id="2147483710" r:id="rId17"/>
    <p:sldLayoutId id="2147483719" r:id="rId18"/>
    <p:sldLayoutId id="2147483720" r:id="rId19"/>
    <p:sldLayoutId id="2147483718" r:id="rId20"/>
    <p:sldLayoutId id="2147483714" r:id="rId21"/>
    <p:sldLayoutId id="2147483711" r:id="rId22"/>
    <p:sldLayoutId id="2147483717" r:id="rId23"/>
    <p:sldLayoutId id="2147483712" r:id="rId24"/>
    <p:sldLayoutId id="2147483706" r:id="rId25"/>
    <p:sldLayoutId id="2147483707" r:id="rId26"/>
    <p:sldLayoutId id="2147483708" r:id="rId27"/>
    <p:sldLayoutId id="2147483703" r:id="rId28"/>
    <p:sldLayoutId id="2147483702" r:id="rId29"/>
    <p:sldLayoutId id="2147483699" r:id="rId30"/>
    <p:sldLayoutId id="2147483704" r:id="rId31"/>
    <p:sldLayoutId id="2147483716" r:id="rId32"/>
    <p:sldLayoutId id="2147483697" r:id="rId33"/>
    <p:sldLayoutId id="2147483698" r:id="rId34"/>
    <p:sldLayoutId id="2147483696" r:id="rId35"/>
    <p:sldLayoutId id="2147483690" r:id="rId36"/>
    <p:sldLayoutId id="2147483693" r:id="rId37"/>
    <p:sldLayoutId id="2147483694" r:id="rId38"/>
    <p:sldLayoutId id="2147483689" r:id="rId39"/>
    <p:sldLayoutId id="2147483695" r:id="rId40"/>
    <p:sldLayoutId id="2147483705" r:id="rId41"/>
    <p:sldLayoutId id="2147483687" r:id="rId42"/>
    <p:sldLayoutId id="2147483688" r:id="rId43"/>
    <p:sldLayoutId id="2147483686" r:id="rId44"/>
    <p:sldLayoutId id="2147483684" r:id="rId45"/>
    <p:sldLayoutId id="2147483674" r:id="rId46"/>
    <p:sldLayoutId id="2147483675" r:id="rId47"/>
    <p:sldLayoutId id="2147483676" r:id="rId48"/>
    <p:sldLayoutId id="2147483677" r:id="rId49"/>
    <p:sldLayoutId id="2147483678" r:id="rId50"/>
    <p:sldLayoutId id="2147483679" r:id="rId51"/>
    <p:sldLayoutId id="2147483680" r:id="rId52"/>
    <p:sldLayoutId id="2147483681" r:id="rId53"/>
    <p:sldLayoutId id="2147483682" r:id="rId54"/>
    <p:sldLayoutId id="2147483683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ealth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19BC03F-78E5-4632-95DF-F7D3985CF148}"/>
              </a:ext>
            </a:extLst>
          </p:cNvPr>
          <p:cNvSpPr/>
          <p:nvPr/>
        </p:nvSpPr>
        <p:spPr>
          <a:xfrm>
            <a:off x="4128315" y="2052935"/>
            <a:ext cx="3916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薄荷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  </a:t>
            </a:r>
            <a:r>
              <a:rPr lang="zh-CN" altLang="en-US" sz="5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03192F2-02A4-4B38-91C7-5AFF80F94B57}"/>
              </a:ext>
            </a:extLst>
          </p:cNvPr>
          <p:cNvSpPr txBox="1"/>
          <p:nvPr/>
        </p:nvSpPr>
        <p:spPr>
          <a:xfrm>
            <a:off x="5150498" y="3125755"/>
            <a:ext cx="504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一首熟悉的法语歌 love is blue 爱是蓝色的">
            <a:hlinkClick r:id="" action="ppaction://media"/>
            <a:extLst>
              <a:ext uri="{FF2B5EF4-FFF2-40B4-BE49-F238E27FC236}">
                <a16:creationId xmlns="" xmlns:a16="http://schemas.microsoft.com/office/drawing/2014/main" id="{CF450A37-1AE8-43BD-8255-0FCD7792E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147" y="194387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78078" y="5136021"/>
            <a:ext cx="221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主讲人</a:t>
            </a:r>
            <a:endParaRPr lang="en-US" altLang="zh-CN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王 枫 婷</a:t>
            </a:r>
            <a:endParaRPr lang="zh-CN" alt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7227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444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总结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4896928" y="1880558"/>
            <a:ext cx="2398144" cy="3743865"/>
          </a:xfrm>
          <a:prstGeom prst="roundRect">
            <a:avLst>
              <a:gd name="adj" fmla="val 947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2792" y="229743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Droid Serif" panose="02020600060500020200" pitchFamily="18" charset="0"/>
                <a:sym typeface="Arial" panose="020B0604020202020204" pitchFamily="34" charset="0"/>
              </a:rPr>
              <a:t>问题</a:t>
            </a:r>
            <a:endParaRPr lang="id-ID" dirty="0">
              <a:latin typeface="Arial" panose="020B0604020202020204" pitchFamily="34" charset="0"/>
              <a:ea typeface="微软雅黑" panose="020B0503020204020204" pitchFamily="34" charset="-122"/>
              <a:cs typeface="Droid Serif" panose="02020600060500020200" pitchFamily="18" charset="0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4064" y="2822397"/>
            <a:ext cx="104387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Droid Serif" panose="02020600060500020200" pitchFamily="18" charset="0"/>
                <a:sym typeface="Arial" panose="020B0604020202020204" pitchFamily="34" charset="0"/>
              </a:rPr>
              <a:t>Problem</a:t>
            </a:r>
            <a:endParaRPr lang="id-ID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Droid Serif" panose="02020600060500020200" pitchFamily="18" charset="0"/>
              <a:sym typeface="Arial" panose="020B0604020202020204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2264846" y="1880558"/>
            <a:ext cx="2398144" cy="3743865"/>
          </a:xfrm>
          <a:prstGeom prst="roundRect">
            <a:avLst>
              <a:gd name="adj" fmla="val 947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6632" y="2296043"/>
            <a:ext cx="77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Droid Serif" panose="02020600060500020200" pitchFamily="18" charset="0"/>
                <a:sym typeface="Arial" panose="020B0604020202020204" pitchFamily="34" charset="0"/>
              </a:rPr>
              <a:t>薄荷  </a:t>
            </a:r>
            <a:endParaRPr lang="id-ID" dirty="0">
              <a:latin typeface="Arial" panose="020B0604020202020204" pitchFamily="34" charset="0"/>
              <a:ea typeface="微软雅黑" panose="020B0503020204020204" pitchFamily="34" charset="-122"/>
              <a:cs typeface="Droid Serif" panose="02020600060500020200" pitchFamily="18" charset="0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66398" y="2812795"/>
            <a:ext cx="5950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Droid Serif" panose="02020600060500020200" pitchFamily="18" charset="0"/>
              </a:rPr>
              <a:t>App</a:t>
            </a:r>
            <a:endParaRPr lang="id-ID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Droid Serif" panose="02020600060500020200" pitchFamily="18" charset="0"/>
              <a:sym typeface="Arial" panose="020B0604020202020204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7510887" y="1880558"/>
            <a:ext cx="2398144" cy="3743865"/>
          </a:xfrm>
          <a:prstGeom prst="roundRect">
            <a:avLst>
              <a:gd name="adj" fmla="val 947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36749" y="229743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Droid Serif" panose="02020600060500020200" pitchFamily="18" charset="0"/>
                <a:sym typeface="Arial" panose="020B0604020202020204" pitchFamily="34" charset="0"/>
              </a:rPr>
              <a:t>经验</a:t>
            </a:r>
            <a:endParaRPr lang="id-ID" dirty="0">
              <a:latin typeface="Arial" panose="020B0604020202020204" pitchFamily="34" charset="0"/>
              <a:ea typeface="微软雅黑" panose="020B0503020204020204" pitchFamily="34" charset="-122"/>
              <a:cs typeface="Droid Serif" panose="02020600060500020200" pitchFamily="18" charset="0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547" y="2822397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Droid Serif" panose="02020600060500020200" pitchFamily="18" charset="0"/>
                <a:sym typeface="Arial" panose="020B0604020202020204" pitchFamily="34" charset="0"/>
              </a:rPr>
              <a:t>Experience</a:t>
            </a:r>
            <a:endParaRPr lang="id-ID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Droid Serif" panose="02020600060500020200" pitchFamily="18" charset="0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44868" y="3468728"/>
            <a:ext cx="2102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部分图片不能跟随浏览器页面缩小；</a:t>
            </a:r>
            <a:endParaRPr lang="en-US" altLang="zh-CN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不同手机尺寸，显示的页面出现误差；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字体变化，屏幕过大造成换行。</a:t>
            </a:r>
            <a:endParaRPr lang="en-US" altLang="zh-CN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2783" y="3451700"/>
            <a:ext cx="21022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引领健康减肥潮流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薄荷网为您提供量身定制的减肥方案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简单有效的减肥工具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辅以瘦身课程、减肥论坛和食物热量查询等服务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让您瘦得健康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</a:t>
            </a:r>
            <a:r>
              <a:rPr lang="zh-CN" altLang="en-US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瘦得漂亮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!</a:t>
            </a:r>
            <a:endParaRPr lang="en-US" altLang="zh-CN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38072" y="3468728"/>
            <a:ext cx="2344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注重团队沟通，在不耽误进度的情况下，保证质量；</a:t>
            </a:r>
            <a:endParaRPr lang="en-US" altLang="zh-CN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对于</a:t>
            </a:r>
            <a:r>
              <a:rPr lang="en-US" altLang="zh-CN" sz="1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app </a:t>
            </a:r>
            <a:r>
              <a:rPr lang="zh-CN" altLang="en-US" sz="1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各个功能页的部分，明确分工布局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；</a:t>
            </a:r>
            <a:endParaRPr lang="en-US" altLang="zh-CN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调整不同手机尺寸，适配不同的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css3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style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  <a:p>
            <a:pPr algn="ctr"/>
            <a:endParaRPr 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2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92542" y="598097"/>
            <a:ext cx="822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薄荷 </a:t>
            </a:r>
            <a:r>
              <a:rPr lang="en-US" altLang="zh-CN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2415" y="211880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02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71409" y="2118806"/>
            <a:ext cx="129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APP 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背景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2542" y="2493347"/>
            <a:ext cx="397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APP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background</a:t>
            </a:r>
            <a:r>
              <a:rPr lang="en-US" altLang="zh-CN" sz="1400" dirty="0"/>
              <a:t> </a:t>
            </a:r>
            <a:endParaRPr lang="id-ID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2415" y="133299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01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53354" y="13329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个人介绍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0935" y="1707533"/>
            <a:ext cx="397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defRPr>
            </a:lvl1pPr>
          </a:lstStyle>
          <a:p>
            <a:r>
              <a:rPr lang="en-US" altLang="zh-CN" dirty="0"/>
              <a:t>Self-introduction  </a:t>
            </a:r>
            <a:endParaRPr lang="id-ID" dirty="0"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2415" y="312588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03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82822" y="312588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关于 薄荷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542" y="3500430"/>
            <a:ext cx="397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About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the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mint</a:t>
            </a:r>
            <a:r>
              <a:rPr lang="en-US" altLang="zh-CN" sz="1400" dirty="0"/>
              <a:t> </a:t>
            </a:r>
            <a:endParaRPr lang="id-ID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2415" y="390997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04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97405" y="3909970"/>
            <a:ext cx="186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薄荷 </a:t>
            </a:r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展示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336" y="4310080"/>
            <a:ext cx="397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Mint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APP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display</a:t>
            </a:r>
            <a:r>
              <a:rPr lang="en-US" altLang="zh-CN" sz="1400" dirty="0"/>
              <a:t> </a:t>
            </a:r>
            <a:endParaRPr lang="id-ID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02415" y="469877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05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24078" y="469877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总结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42" y="5073312"/>
            <a:ext cx="397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Promotion way</a:t>
            </a:r>
            <a:endParaRPr lang="id-ID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17217" y="547804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08744" y="547804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8336" y="5852587"/>
            <a:ext cx="397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</a:rPr>
              <a:t> </a:t>
            </a:r>
            <a:endParaRPr lang="id-ID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="" xmlns:a16="http://schemas.microsoft.com/office/drawing/2014/main" id="{178C61B6-D033-4642-A13D-6DF1E0D131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r="13359"/>
          <a:stretch>
            <a:fillRect/>
          </a:stretch>
        </p:blipFill>
        <p:spPr/>
      </p:pic>
      <p:pic>
        <p:nvPicPr>
          <p:cNvPr id="11" name="图片占位符 10">
            <a:extLst>
              <a:ext uri="{FF2B5EF4-FFF2-40B4-BE49-F238E27FC236}">
                <a16:creationId xmlns="" xmlns:a16="http://schemas.microsoft.com/office/drawing/2014/main" id="{BFCCD38D-54C8-4D9B-B74F-F44DC114888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="" xmlns:a16="http://schemas.microsoft.com/office/drawing/2014/main" id="{29576404-89A6-4A4D-9D80-F66761710FC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="" xmlns:a16="http://schemas.microsoft.com/office/drawing/2014/main" id="{F5CB0662-F914-44DA-ABD9-21B14659D40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="" xmlns:a16="http://schemas.microsoft.com/office/drawing/2014/main" id="{D0C33088-6AAF-47B5-A573-714EF7529CF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="" xmlns:a16="http://schemas.microsoft.com/office/drawing/2014/main" id="{8EF0F955-A402-4251-9410-B290F3CDBB6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42" name="矩形 41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851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3589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个人介绍</a:t>
            </a:r>
            <a:endParaRPr lang="en-US" sz="3200" b="1" dirty="0">
              <a:solidFill>
                <a:srgbClr val="F9F9F9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9130" y="531778"/>
            <a:ext cx="325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华东冶金地质勘察局马鞍山分公司数据处理， 绘图操作。</a:t>
            </a:r>
            <a:endParaRPr lang="id-ID" sz="1600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8638" y="1636529"/>
            <a:ext cx="2860796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05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en-US" sz="1050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8317" y="1718092"/>
            <a:ext cx="21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华信智原  </a:t>
            </a:r>
            <a:r>
              <a:rPr lang="en-US" altLang="zh-CN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Web</a:t>
            </a:r>
            <a:r>
              <a:rPr lang="zh-CN" altLang="en-US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前端</a:t>
            </a:r>
            <a:endParaRPr lang="en-ID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4246" y="2906445"/>
            <a:ext cx="2756288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05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en-US" sz="1050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0393" y="2793185"/>
            <a:ext cx="392447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1,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精通 </a:t>
            </a:r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JavaScript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，熟练掌握 </a:t>
            </a:r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HTML5;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1400" dirty="0" smtClean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endParaRPr lang="en-US" altLang="zh-CN" sz="1400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2,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熟练掌握 </a:t>
            </a:r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CSS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，熟悉浏览器兼容性问题</a:t>
            </a:r>
            <a:r>
              <a:rPr lang="en-US" altLang="zh-CN" sz="140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;</a:t>
            </a:r>
          </a:p>
          <a:p>
            <a:endParaRPr lang="en-US" altLang="zh-CN" sz="1400" dirty="0" smtClean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40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,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注重代码质量，热爱技术开发</a:t>
            </a:r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,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自学能力强</a:t>
            </a:r>
            <a:r>
              <a:rPr lang="zh-CN" altLang="en-US" sz="140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；</a:t>
            </a:r>
            <a:endParaRPr lang="en-US" altLang="zh-CN" sz="1400" dirty="0" smtClean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endParaRPr lang="zh-CN" altLang="en-US" sz="1400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4,</a:t>
            </a:r>
            <a:r>
              <a:rPr lang="zh-CN" altLang="en-US" sz="1400" dirty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善于沟通，有较强的责任心和团队协作精神；</a:t>
            </a:r>
          </a:p>
          <a:p>
            <a:r>
              <a:rPr lang="en-US" altLang="zh-CN" sz="1400" dirty="0" smtClean="0"/>
              <a:t> </a:t>
            </a:r>
            <a:endParaRPr lang="zh-CN" altLang="en-US" sz="1400" dirty="0"/>
          </a:p>
          <a:p>
            <a:endParaRPr lang="en-ID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5106" y="4827992"/>
            <a:ext cx="2860796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050" dirty="0" smtClean="0">
                <a:solidFill>
                  <a:srgbClr val="1A24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en-US" sz="1050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Freeform 208"/>
          <p:cNvSpPr>
            <a:spLocks noEditPoints="1"/>
          </p:cNvSpPr>
          <p:nvPr/>
        </p:nvSpPr>
        <p:spPr bwMode="auto">
          <a:xfrm>
            <a:off x="6373630" y="598098"/>
            <a:ext cx="377481" cy="299964"/>
          </a:xfrm>
          <a:custGeom>
            <a:avLst/>
            <a:gdLst>
              <a:gd name="T0" fmla="*/ 67 w 170"/>
              <a:gd name="T1" fmla="*/ 0 h 134"/>
              <a:gd name="T2" fmla="*/ 125 w 170"/>
              <a:gd name="T3" fmla="*/ 25 h 134"/>
              <a:gd name="T4" fmla="*/ 125 w 170"/>
              <a:gd name="T5" fmla="*/ 73 h 134"/>
              <a:gd name="T6" fmla="*/ 67 w 170"/>
              <a:gd name="T7" fmla="*/ 97 h 134"/>
              <a:gd name="T8" fmla="*/ 24 w 170"/>
              <a:gd name="T9" fmla="*/ 108 h 134"/>
              <a:gd name="T10" fmla="*/ 16 w 170"/>
              <a:gd name="T11" fmla="*/ 109 h 134"/>
              <a:gd name="T12" fmla="*/ 13 w 170"/>
              <a:gd name="T13" fmla="*/ 107 h 134"/>
              <a:gd name="T14" fmla="*/ 13 w 170"/>
              <a:gd name="T15" fmla="*/ 105 h 134"/>
              <a:gd name="T16" fmla="*/ 13 w 170"/>
              <a:gd name="T17" fmla="*/ 104 h 134"/>
              <a:gd name="T18" fmla="*/ 14 w 170"/>
              <a:gd name="T19" fmla="*/ 103 h 134"/>
              <a:gd name="T20" fmla="*/ 15 w 170"/>
              <a:gd name="T21" fmla="*/ 102 h 134"/>
              <a:gd name="T22" fmla="*/ 19 w 170"/>
              <a:gd name="T23" fmla="*/ 97 h 134"/>
              <a:gd name="T24" fmla="*/ 24 w 170"/>
              <a:gd name="T25" fmla="*/ 91 h 134"/>
              <a:gd name="T26" fmla="*/ 7 w 170"/>
              <a:gd name="T27" fmla="*/ 70 h 134"/>
              <a:gd name="T28" fmla="*/ 9 w 170"/>
              <a:gd name="T29" fmla="*/ 25 h 134"/>
              <a:gd name="T30" fmla="*/ 94 w 170"/>
              <a:gd name="T31" fmla="*/ 17 h 134"/>
              <a:gd name="T32" fmla="*/ 40 w 170"/>
              <a:gd name="T33" fmla="*/ 17 h 134"/>
              <a:gd name="T34" fmla="*/ 13 w 170"/>
              <a:gd name="T35" fmla="*/ 49 h 134"/>
              <a:gd name="T36" fmla="*/ 32 w 170"/>
              <a:gd name="T37" fmla="*/ 76 h 134"/>
              <a:gd name="T38" fmla="*/ 37 w 170"/>
              <a:gd name="T39" fmla="*/ 89 h 134"/>
              <a:gd name="T40" fmla="*/ 47 w 170"/>
              <a:gd name="T41" fmla="*/ 83 h 134"/>
              <a:gd name="T42" fmla="*/ 67 w 170"/>
              <a:gd name="T43" fmla="*/ 85 h 134"/>
              <a:gd name="T44" fmla="*/ 114 w 170"/>
              <a:gd name="T45" fmla="*/ 67 h 134"/>
              <a:gd name="T46" fmla="*/ 114 w 170"/>
              <a:gd name="T47" fmla="*/ 31 h 134"/>
              <a:gd name="T48" fmla="*/ 145 w 170"/>
              <a:gd name="T49" fmla="*/ 111 h 134"/>
              <a:gd name="T50" fmla="*/ 149 w 170"/>
              <a:gd name="T51" fmla="*/ 119 h 134"/>
              <a:gd name="T52" fmla="*/ 154 w 170"/>
              <a:gd name="T53" fmla="*/ 124 h 134"/>
              <a:gd name="T54" fmla="*/ 156 w 170"/>
              <a:gd name="T55" fmla="*/ 127 h 134"/>
              <a:gd name="T56" fmla="*/ 157 w 170"/>
              <a:gd name="T57" fmla="*/ 128 h 134"/>
              <a:gd name="T58" fmla="*/ 158 w 170"/>
              <a:gd name="T59" fmla="*/ 129 h 134"/>
              <a:gd name="T60" fmla="*/ 158 w 170"/>
              <a:gd name="T61" fmla="*/ 130 h 134"/>
              <a:gd name="T62" fmla="*/ 156 w 170"/>
              <a:gd name="T63" fmla="*/ 133 h 134"/>
              <a:gd name="T64" fmla="*/ 146 w 170"/>
              <a:gd name="T65" fmla="*/ 132 h 134"/>
              <a:gd name="T66" fmla="*/ 103 w 170"/>
              <a:gd name="T67" fmla="*/ 121 h 134"/>
              <a:gd name="T68" fmla="*/ 67 w 170"/>
              <a:gd name="T69" fmla="*/ 109 h 134"/>
              <a:gd name="T70" fmla="*/ 121 w 170"/>
              <a:gd name="T71" fmla="*/ 93 h 134"/>
              <a:gd name="T72" fmla="*/ 146 w 170"/>
              <a:gd name="T73" fmla="*/ 49 h 134"/>
              <a:gd name="T74" fmla="*/ 163 w 170"/>
              <a:gd name="T75" fmla="*/ 51 h 134"/>
              <a:gd name="T76" fmla="*/ 163 w 170"/>
              <a:gd name="T77" fmla="*/ 9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34">
                <a:moveTo>
                  <a:pt x="34" y="7"/>
                </a:moveTo>
                <a:cubicBezTo>
                  <a:pt x="44" y="3"/>
                  <a:pt x="55" y="0"/>
                  <a:pt x="67" y="0"/>
                </a:cubicBezTo>
                <a:cubicBezTo>
                  <a:pt x="79" y="0"/>
                  <a:pt x="90" y="3"/>
                  <a:pt x="100" y="7"/>
                </a:cubicBezTo>
                <a:cubicBezTo>
                  <a:pt x="111" y="11"/>
                  <a:pt x="119" y="17"/>
                  <a:pt x="125" y="25"/>
                </a:cubicBezTo>
                <a:cubicBezTo>
                  <a:pt x="131" y="32"/>
                  <a:pt x="134" y="40"/>
                  <a:pt x="134" y="49"/>
                </a:cubicBezTo>
                <a:cubicBezTo>
                  <a:pt x="134" y="58"/>
                  <a:pt x="131" y="66"/>
                  <a:pt x="125" y="73"/>
                </a:cubicBezTo>
                <a:cubicBezTo>
                  <a:pt x="119" y="81"/>
                  <a:pt x="111" y="86"/>
                  <a:pt x="100" y="91"/>
                </a:cubicBezTo>
                <a:cubicBezTo>
                  <a:pt x="90" y="95"/>
                  <a:pt x="79" y="97"/>
                  <a:pt x="67" y="97"/>
                </a:cubicBezTo>
                <a:cubicBezTo>
                  <a:pt x="62" y="97"/>
                  <a:pt x="56" y="97"/>
                  <a:pt x="50" y="96"/>
                </a:cubicBezTo>
                <a:cubicBezTo>
                  <a:pt x="43" y="101"/>
                  <a:pt x="34" y="105"/>
                  <a:pt x="24" y="108"/>
                </a:cubicBezTo>
                <a:cubicBezTo>
                  <a:pt x="22" y="108"/>
                  <a:pt x="19" y="109"/>
                  <a:pt x="16" y="109"/>
                </a:cubicBezTo>
                <a:cubicBezTo>
                  <a:pt x="16" y="109"/>
                  <a:pt x="16" y="109"/>
                  <a:pt x="16" y="109"/>
                </a:cubicBezTo>
                <a:cubicBezTo>
                  <a:pt x="15" y="109"/>
                  <a:pt x="14" y="109"/>
                  <a:pt x="14" y="109"/>
                </a:cubicBezTo>
                <a:cubicBezTo>
                  <a:pt x="13" y="108"/>
                  <a:pt x="13" y="107"/>
                  <a:pt x="13" y="107"/>
                </a:cubicBezTo>
                <a:cubicBezTo>
                  <a:pt x="13" y="106"/>
                  <a:pt x="13" y="106"/>
                  <a:pt x="13" y="106"/>
                </a:cubicBezTo>
                <a:cubicBezTo>
                  <a:pt x="13" y="106"/>
                  <a:pt x="13" y="106"/>
                  <a:pt x="13" y="105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13" y="105"/>
                  <a:pt x="13" y="104"/>
                  <a:pt x="13" y="104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3" y="104"/>
                  <a:pt x="14" y="103"/>
                  <a:pt x="14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103"/>
                  <a:pt x="14" y="103"/>
                  <a:pt x="15" y="102"/>
                </a:cubicBezTo>
                <a:cubicBezTo>
                  <a:pt x="15" y="102"/>
                  <a:pt x="16" y="101"/>
                  <a:pt x="17" y="100"/>
                </a:cubicBezTo>
                <a:cubicBezTo>
                  <a:pt x="18" y="99"/>
                  <a:pt x="19" y="98"/>
                  <a:pt x="19" y="97"/>
                </a:cubicBezTo>
                <a:cubicBezTo>
                  <a:pt x="20" y="97"/>
                  <a:pt x="20" y="96"/>
                  <a:pt x="21" y="95"/>
                </a:cubicBezTo>
                <a:cubicBezTo>
                  <a:pt x="22" y="93"/>
                  <a:pt x="23" y="92"/>
                  <a:pt x="24" y="91"/>
                </a:cubicBezTo>
                <a:cubicBezTo>
                  <a:pt x="24" y="90"/>
                  <a:pt x="25" y="88"/>
                  <a:pt x="26" y="87"/>
                </a:cubicBezTo>
                <a:cubicBezTo>
                  <a:pt x="18" y="82"/>
                  <a:pt x="12" y="77"/>
                  <a:pt x="7" y="70"/>
                </a:cubicBezTo>
                <a:cubicBezTo>
                  <a:pt x="3" y="63"/>
                  <a:pt x="0" y="56"/>
                  <a:pt x="0" y="49"/>
                </a:cubicBezTo>
                <a:cubicBezTo>
                  <a:pt x="0" y="40"/>
                  <a:pt x="3" y="32"/>
                  <a:pt x="9" y="25"/>
                </a:cubicBezTo>
                <a:cubicBezTo>
                  <a:pt x="15" y="17"/>
                  <a:pt x="23" y="11"/>
                  <a:pt x="34" y="7"/>
                </a:cubicBezTo>
                <a:close/>
                <a:moveTo>
                  <a:pt x="94" y="17"/>
                </a:moveTo>
                <a:cubicBezTo>
                  <a:pt x="86" y="14"/>
                  <a:pt x="77" y="13"/>
                  <a:pt x="67" y="13"/>
                </a:cubicBezTo>
                <a:cubicBezTo>
                  <a:pt x="57" y="13"/>
                  <a:pt x="48" y="14"/>
                  <a:pt x="40" y="17"/>
                </a:cubicBezTo>
                <a:cubicBezTo>
                  <a:pt x="32" y="21"/>
                  <a:pt x="25" y="25"/>
                  <a:pt x="20" y="31"/>
                </a:cubicBezTo>
                <a:cubicBezTo>
                  <a:pt x="15" y="36"/>
                  <a:pt x="13" y="42"/>
                  <a:pt x="13" y="49"/>
                </a:cubicBezTo>
                <a:cubicBezTo>
                  <a:pt x="13" y="54"/>
                  <a:pt x="14" y="59"/>
                  <a:pt x="18" y="64"/>
                </a:cubicBezTo>
                <a:cubicBezTo>
                  <a:pt x="21" y="69"/>
                  <a:pt x="26" y="73"/>
                  <a:pt x="32" y="76"/>
                </a:cubicBezTo>
                <a:cubicBezTo>
                  <a:pt x="41" y="82"/>
                  <a:pt x="41" y="82"/>
                  <a:pt x="41" y="82"/>
                </a:cubicBezTo>
                <a:cubicBezTo>
                  <a:pt x="37" y="89"/>
                  <a:pt x="37" y="89"/>
                  <a:pt x="37" y="89"/>
                </a:cubicBezTo>
                <a:cubicBezTo>
                  <a:pt x="40" y="88"/>
                  <a:pt x="42" y="87"/>
                  <a:pt x="43" y="86"/>
                </a:cubicBezTo>
                <a:cubicBezTo>
                  <a:pt x="47" y="83"/>
                  <a:pt x="47" y="83"/>
                  <a:pt x="47" y="83"/>
                </a:cubicBezTo>
                <a:cubicBezTo>
                  <a:pt x="53" y="84"/>
                  <a:pt x="53" y="84"/>
                  <a:pt x="53" y="84"/>
                </a:cubicBezTo>
                <a:cubicBezTo>
                  <a:pt x="57" y="85"/>
                  <a:pt x="62" y="85"/>
                  <a:pt x="67" y="85"/>
                </a:cubicBezTo>
                <a:cubicBezTo>
                  <a:pt x="77" y="85"/>
                  <a:pt x="86" y="84"/>
                  <a:pt x="94" y="80"/>
                </a:cubicBezTo>
                <a:cubicBezTo>
                  <a:pt x="102" y="77"/>
                  <a:pt x="109" y="73"/>
                  <a:pt x="114" y="67"/>
                </a:cubicBezTo>
                <a:cubicBezTo>
                  <a:pt x="119" y="61"/>
                  <a:pt x="121" y="55"/>
                  <a:pt x="121" y="49"/>
                </a:cubicBezTo>
                <a:cubicBezTo>
                  <a:pt x="121" y="42"/>
                  <a:pt x="119" y="36"/>
                  <a:pt x="114" y="31"/>
                </a:cubicBezTo>
                <a:cubicBezTo>
                  <a:pt x="109" y="25"/>
                  <a:pt x="102" y="21"/>
                  <a:pt x="94" y="17"/>
                </a:cubicBezTo>
                <a:close/>
                <a:moveTo>
                  <a:pt x="145" y="111"/>
                </a:moveTo>
                <a:cubicBezTo>
                  <a:pt x="145" y="112"/>
                  <a:pt x="146" y="114"/>
                  <a:pt x="147" y="115"/>
                </a:cubicBezTo>
                <a:cubicBezTo>
                  <a:pt x="147" y="116"/>
                  <a:pt x="148" y="118"/>
                  <a:pt x="149" y="119"/>
                </a:cubicBezTo>
                <a:cubicBezTo>
                  <a:pt x="150" y="120"/>
                  <a:pt x="151" y="121"/>
                  <a:pt x="151" y="121"/>
                </a:cubicBezTo>
                <a:cubicBezTo>
                  <a:pt x="152" y="122"/>
                  <a:pt x="152" y="123"/>
                  <a:pt x="154" y="124"/>
                </a:cubicBezTo>
                <a:cubicBezTo>
                  <a:pt x="155" y="125"/>
                  <a:pt x="155" y="126"/>
                  <a:pt x="156" y="127"/>
                </a:cubicBezTo>
                <a:cubicBezTo>
                  <a:pt x="156" y="127"/>
                  <a:pt x="156" y="127"/>
                  <a:pt x="156" y="127"/>
                </a:cubicBezTo>
                <a:cubicBezTo>
                  <a:pt x="156" y="127"/>
                  <a:pt x="156" y="127"/>
                  <a:pt x="157" y="128"/>
                </a:cubicBezTo>
                <a:cubicBezTo>
                  <a:pt x="157" y="128"/>
                  <a:pt x="157" y="128"/>
                  <a:pt x="157" y="128"/>
                </a:cubicBezTo>
                <a:cubicBezTo>
                  <a:pt x="157" y="128"/>
                  <a:pt x="157" y="128"/>
                  <a:pt x="157" y="129"/>
                </a:cubicBezTo>
                <a:cubicBezTo>
                  <a:pt x="157" y="129"/>
                  <a:pt x="157" y="129"/>
                  <a:pt x="158" y="129"/>
                </a:cubicBezTo>
                <a:cubicBezTo>
                  <a:pt x="158" y="129"/>
                  <a:pt x="158" y="129"/>
                  <a:pt x="158" y="130"/>
                </a:cubicBezTo>
                <a:cubicBezTo>
                  <a:pt x="158" y="130"/>
                  <a:pt x="158" y="130"/>
                  <a:pt x="158" y="130"/>
                </a:cubicBezTo>
                <a:cubicBezTo>
                  <a:pt x="158" y="130"/>
                  <a:pt x="158" y="131"/>
                  <a:pt x="158" y="131"/>
                </a:cubicBezTo>
                <a:cubicBezTo>
                  <a:pt x="157" y="132"/>
                  <a:pt x="157" y="132"/>
                  <a:pt x="156" y="133"/>
                </a:cubicBezTo>
                <a:cubicBezTo>
                  <a:pt x="156" y="133"/>
                  <a:pt x="155" y="134"/>
                  <a:pt x="154" y="134"/>
                </a:cubicBezTo>
                <a:cubicBezTo>
                  <a:pt x="151" y="133"/>
                  <a:pt x="148" y="133"/>
                  <a:pt x="146" y="132"/>
                </a:cubicBezTo>
                <a:cubicBezTo>
                  <a:pt x="136" y="130"/>
                  <a:pt x="128" y="125"/>
                  <a:pt x="120" y="120"/>
                </a:cubicBezTo>
                <a:cubicBezTo>
                  <a:pt x="114" y="121"/>
                  <a:pt x="109" y="121"/>
                  <a:pt x="103" y="121"/>
                </a:cubicBezTo>
                <a:cubicBezTo>
                  <a:pt x="86" y="121"/>
                  <a:pt x="71" y="117"/>
                  <a:pt x="59" y="109"/>
                </a:cubicBezTo>
                <a:cubicBezTo>
                  <a:pt x="62" y="109"/>
                  <a:pt x="65" y="109"/>
                  <a:pt x="67" y="109"/>
                </a:cubicBezTo>
                <a:cubicBezTo>
                  <a:pt x="77" y="109"/>
                  <a:pt x="87" y="108"/>
                  <a:pt x="96" y="105"/>
                </a:cubicBezTo>
                <a:cubicBezTo>
                  <a:pt x="106" y="102"/>
                  <a:pt x="114" y="98"/>
                  <a:pt x="121" y="93"/>
                </a:cubicBezTo>
                <a:cubicBezTo>
                  <a:pt x="129" y="87"/>
                  <a:pt x="135" y="80"/>
                  <a:pt x="139" y="73"/>
                </a:cubicBezTo>
                <a:cubicBezTo>
                  <a:pt x="144" y="65"/>
                  <a:pt x="146" y="57"/>
                  <a:pt x="146" y="49"/>
                </a:cubicBezTo>
                <a:cubicBezTo>
                  <a:pt x="146" y="44"/>
                  <a:pt x="145" y="39"/>
                  <a:pt x="143" y="34"/>
                </a:cubicBezTo>
                <a:cubicBezTo>
                  <a:pt x="152" y="39"/>
                  <a:pt x="158" y="45"/>
                  <a:pt x="163" y="51"/>
                </a:cubicBezTo>
                <a:cubicBezTo>
                  <a:pt x="167" y="58"/>
                  <a:pt x="170" y="65"/>
                  <a:pt x="170" y="73"/>
                </a:cubicBezTo>
                <a:cubicBezTo>
                  <a:pt x="170" y="81"/>
                  <a:pt x="168" y="88"/>
                  <a:pt x="163" y="94"/>
                </a:cubicBezTo>
                <a:cubicBezTo>
                  <a:pt x="159" y="101"/>
                  <a:pt x="153" y="106"/>
                  <a:pt x="145" y="1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213"/>
          <p:cNvSpPr>
            <a:spLocks noEditPoints="1"/>
          </p:cNvSpPr>
          <p:nvPr/>
        </p:nvSpPr>
        <p:spPr bwMode="auto">
          <a:xfrm>
            <a:off x="6405106" y="1765564"/>
            <a:ext cx="231889" cy="351456"/>
          </a:xfrm>
          <a:custGeom>
            <a:avLst/>
            <a:gdLst>
              <a:gd name="T0" fmla="*/ 87 w 97"/>
              <a:gd name="T1" fmla="*/ 68 h 146"/>
              <a:gd name="T2" fmla="*/ 75 w 97"/>
              <a:gd name="T3" fmla="*/ 85 h 146"/>
              <a:gd name="T4" fmla="*/ 76 w 97"/>
              <a:gd name="T5" fmla="*/ 103 h 146"/>
              <a:gd name="T6" fmla="*/ 76 w 97"/>
              <a:gd name="T7" fmla="*/ 115 h 146"/>
              <a:gd name="T8" fmla="*/ 73 w 97"/>
              <a:gd name="T9" fmla="*/ 127 h 146"/>
              <a:gd name="T10" fmla="*/ 63 w 97"/>
              <a:gd name="T11" fmla="*/ 136 h 146"/>
              <a:gd name="T12" fmla="*/ 49 w 97"/>
              <a:gd name="T13" fmla="*/ 146 h 146"/>
              <a:gd name="T14" fmla="*/ 35 w 97"/>
              <a:gd name="T15" fmla="*/ 136 h 146"/>
              <a:gd name="T16" fmla="*/ 25 w 97"/>
              <a:gd name="T17" fmla="*/ 127 h 146"/>
              <a:gd name="T18" fmla="*/ 22 w 97"/>
              <a:gd name="T19" fmla="*/ 115 h 146"/>
              <a:gd name="T20" fmla="*/ 22 w 97"/>
              <a:gd name="T21" fmla="*/ 103 h 146"/>
              <a:gd name="T22" fmla="*/ 23 w 97"/>
              <a:gd name="T23" fmla="*/ 85 h 146"/>
              <a:gd name="T24" fmla="*/ 10 w 97"/>
              <a:gd name="T25" fmla="*/ 68 h 146"/>
              <a:gd name="T26" fmla="*/ 5 w 97"/>
              <a:gd name="T27" fmla="*/ 25 h 146"/>
              <a:gd name="T28" fmla="*/ 31 w 97"/>
              <a:gd name="T29" fmla="*/ 3 h 146"/>
              <a:gd name="T30" fmla="*/ 66 w 97"/>
              <a:gd name="T31" fmla="*/ 3 h 146"/>
              <a:gd name="T32" fmla="*/ 93 w 97"/>
              <a:gd name="T33" fmla="*/ 25 h 146"/>
              <a:gd name="T34" fmla="*/ 85 w 97"/>
              <a:gd name="T35" fmla="*/ 43 h 146"/>
              <a:gd name="T36" fmla="*/ 73 w 97"/>
              <a:gd name="T37" fmla="*/ 20 h 146"/>
              <a:gd name="T38" fmla="*/ 49 w 97"/>
              <a:gd name="T39" fmla="*/ 12 h 146"/>
              <a:gd name="T40" fmla="*/ 24 w 97"/>
              <a:gd name="T41" fmla="*/ 20 h 146"/>
              <a:gd name="T42" fmla="*/ 13 w 97"/>
              <a:gd name="T43" fmla="*/ 43 h 146"/>
              <a:gd name="T44" fmla="*/ 22 w 97"/>
              <a:gd name="T45" fmla="*/ 63 h 146"/>
              <a:gd name="T46" fmla="*/ 38 w 97"/>
              <a:gd name="T47" fmla="*/ 94 h 146"/>
              <a:gd name="T48" fmla="*/ 73 w 97"/>
              <a:gd name="T49" fmla="*/ 66 h 146"/>
              <a:gd name="T50" fmla="*/ 79 w 97"/>
              <a:gd name="T51" fmla="*/ 60 h 146"/>
              <a:gd name="T52" fmla="*/ 70 w 97"/>
              <a:gd name="T53" fmla="*/ 43 h 146"/>
              <a:gd name="T54" fmla="*/ 67 w 97"/>
              <a:gd name="T55" fmla="*/ 46 h 146"/>
              <a:gd name="T56" fmla="*/ 64 w 97"/>
              <a:gd name="T57" fmla="*/ 43 h 146"/>
              <a:gd name="T58" fmla="*/ 49 w 97"/>
              <a:gd name="T59" fmla="*/ 34 h 146"/>
              <a:gd name="T60" fmla="*/ 46 w 97"/>
              <a:gd name="T61" fmla="*/ 31 h 146"/>
              <a:gd name="T62" fmla="*/ 49 w 97"/>
              <a:gd name="T63" fmla="*/ 28 h 146"/>
              <a:gd name="T64" fmla="*/ 66 w 97"/>
              <a:gd name="T6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7" h="146">
                <a:moveTo>
                  <a:pt x="97" y="43"/>
                </a:moveTo>
                <a:cubicBezTo>
                  <a:pt x="97" y="52"/>
                  <a:pt x="94" y="61"/>
                  <a:pt x="87" y="68"/>
                </a:cubicBezTo>
                <a:cubicBezTo>
                  <a:pt x="85" y="71"/>
                  <a:pt x="82" y="74"/>
                  <a:pt x="80" y="76"/>
                </a:cubicBezTo>
                <a:cubicBezTo>
                  <a:pt x="79" y="79"/>
                  <a:pt x="77" y="82"/>
                  <a:pt x="75" y="85"/>
                </a:cubicBezTo>
                <a:cubicBezTo>
                  <a:pt x="73" y="89"/>
                  <a:pt x="72" y="92"/>
                  <a:pt x="72" y="95"/>
                </a:cubicBezTo>
                <a:cubicBezTo>
                  <a:pt x="75" y="97"/>
                  <a:pt x="76" y="100"/>
                  <a:pt x="76" y="103"/>
                </a:cubicBezTo>
                <a:cubicBezTo>
                  <a:pt x="76" y="106"/>
                  <a:pt x="75" y="108"/>
                  <a:pt x="74" y="109"/>
                </a:cubicBezTo>
                <a:cubicBezTo>
                  <a:pt x="75" y="111"/>
                  <a:pt x="76" y="113"/>
                  <a:pt x="76" y="115"/>
                </a:cubicBezTo>
                <a:cubicBezTo>
                  <a:pt x="76" y="119"/>
                  <a:pt x="75" y="121"/>
                  <a:pt x="72" y="123"/>
                </a:cubicBezTo>
                <a:cubicBezTo>
                  <a:pt x="73" y="124"/>
                  <a:pt x="73" y="126"/>
                  <a:pt x="73" y="127"/>
                </a:cubicBezTo>
                <a:cubicBezTo>
                  <a:pt x="73" y="130"/>
                  <a:pt x="72" y="133"/>
                  <a:pt x="70" y="134"/>
                </a:cubicBezTo>
                <a:cubicBezTo>
                  <a:pt x="68" y="136"/>
                  <a:pt x="66" y="136"/>
                  <a:pt x="63" y="136"/>
                </a:cubicBezTo>
                <a:cubicBezTo>
                  <a:pt x="61" y="139"/>
                  <a:pt x="60" y="141"/>
                  <a:pt x="57" y="143"/>
                </a:cubicBezTo>
                <a:cubicBezTo>
                  <a:pt x="55" y="145"/>
                  <a:pt x="52" y="146"/>
                  <a:pt x="49" y="146"/>
                </a:cubicBezTo>
                <a:cubicBezTo>
                  <a:pt x="46" y="146"/>
                  <a:pt x="43" y="145"/>
                  <a:pt x="41" y="143"/>
                </a:cubicBezTo>
                <a:cubicBezTo>
                  <a:pt x="38" y="141"/>
                  <a:pt x="36" y="139"/>
                  <a:pt x="35" y="136"/>
                </a:cubicBezTo>
                <a:cubicBezTo>
                  <a:pt x="32" y="136"/>
                  <a:pt x="30" y="136"/>
                  <a:pt x="28" y="134"/>
                </a:cubicBezTo>
                <a:cubicBezTo>
                  <a:pt x="26" y="133"/>
                  <a:pt x="25" y="130"/>
                  <a:pt x="25" y="127"/>
                </a:cubicBezTo>
                <a:cubicBezTo>
                  <a:pt x="25" y="126"/>
                  <a:pt x="25" y="124"/>
                  <a:pt x="26" y="123"/>
                </a:cubicBezTo>
                <a:cubicBezTo>
                  <a:pt x="23" y="121"/>
                  <a:pt x="22" y="119"/>
                  <a:pt x="22" y="115"/>
                </a:cubicBezTo>
                <a:cubicBezTo>
                  <a:pt x="22" y="113"/>
                  <a:pt x="22" y="111"/>
                  <a:pt x="24" y="109"/>
                </a:cubicBezTo>
                <a:cubicBezTo>
                  <a:pt x="22" y="108"/>
                  <a:pt x="22" y="106"/>
                  <a:pt x="22" y="103"/>
                </a:cubicBezTo>
                <a:cubicBezTo>
                  <a:pt x="22" y="100"/>
                  <a:pt x="23" y="97"/>
                  <a:pt x="26" y="95"/>
                </a:cubicBezTo>
                <a:cubicBezTo>
                  <a:pt x="26" y="92"/>
                  <a:pt x="25" y="89"/>
                  <a:pt x="23" y="85"/>
                </a:cubicBezTo>
                <a:cubicBezTo>
                  <a:pt x="21" y="82"/>
                  <a:pt x="19" y="79"/>
                  <a:pt x="17" y="76"/>
                </a:cubicBezTo>
                <a:cubicBezTo>
                  <a:pt x="15" y="74"/>
                  <a:pt x="13" y="71"/>
                  <a:pt x="10" y="68"/>
                </a:cubicBezTo>
                <a:cubicBezTo>
                  <a:pt x="4" y="61"/>
                  <a:pt x="0" y="52"/>
                  <a:pt x="0" y="43"/>
                </a:cubicBezTo>
                <a:cubicBezTo>
                  <a:pt x="0" y="36"/>
                  <a:pt x="2" y="31"/>
                  <a:pt x="5" y="25"/>
                </a:cubicBezTo>
                <a:cubicBezTo>
                  <a:pt x="7" y="20"/>
                  <a:pt x="11" y="15"/>
                  <a:pt x="16" y="12"/>
                </a:cubicBezTo>
                <a:cubicBezTo>
                  <a:pt x="20" y="8"/>
                  <a:pt x="25" y="5"/>
                  <a:pt x="31" y="3"/>
                </a:cubicBezTo>
                <a:cubicBezTo>
                  <a:pt x="37" y="1"/>
                  <a:pt x="43" y="0"/>
                  <a:pt x="49" y="0"/>
                </a:cubicBezTo>
                <a:cubicBezTo>
                  <a:pt x="55" y="0"/>
                  <a:pt x="61" y="1"/>
                  <a:pt x="66" y="3"/>
                </a:cubicBezTo>
                <a:cubicBezTo>
                  <a:pt x="72" y="5"/>
                  <a:pt x="77" y="8"/>
                  <a:pt x="82" y="12"/>
                </a:cubicBezTo>
                <a:cubicBezTo>
                  <a:pt x="87" y="15"/>
                  <a:pt x="90" y="20"/>
                  <a:pt x="93" y="25"/>
                </a:cubicBezTo>
                <a:cubicBezTo>
                  <a:pt x="96" y="31"/>
                  <a:pt x="97" y="36"/>
                  <a:pt x="97" y="43"/>
                </a:cubicBezTo>
                <a:close/>
                <a:moveTo>
                  <a:pt x="85" y="43"/>
                </a:moveTo>
                <a:cubicBezTo>
                  <a:pt x="85" y="38"/>
                  <a:pt x="84" y="34"/>
                  <a:pt x="82" y="30"/>
                </a:cubicBezTo>
                <a:cubicBezTo>
                  <a:pt x="80" y="26"/>
                  <a:pt x="77" y="23"/>
                  <a:pt x="73" y="20"/>
                </a:cubicBezTo>
                <a:cubicBezTo>
                  <a:pt x="70" y="18"/>
                  <a:pt x="66" y="16"/>
                  <a:pt x="62" y="15"/>
                </a:cubicBezTo>
                <a:cubicBezTo>
                  <a:pt x="57" y="13"/>
                  <a:pt x="53" y="12"/>
                  <a:pt x="49" y="12"/>
                </a:cubicBezTo>
                <a:cubicBezTo>
                  <a:pt x="44" y="12"/>
                  <a:pt x="40" y="13"/>
                  <a:pt x="36" y="15"/>
                </a:cubicBezTo>
                <a:cubicBezTo>
                  <a:pt x="32" y="16"/>
                  <a:pt x="28" y="18"/>
                  <a:pt x="24" y="20"/>
                </a:cubicBezTo>
                <a:cubicBezTo>
                  <a:pt x="21" y="23"/>
                  <a:pt x="18" y="26"/>
                  <a:pt x="16" y="30"/>
                </a:cubicBezTo>
                <a:cubicBezTo>
                  <a:pt x="14" y="34"/>
                  <a:pt x="13" y="38"/>
                  <a:pt x="13" y="43"/>
                </a:cubicBezTo>
                <a:cubicBezTo>
                  <a:pt x="13" y="49"/>
                  <a:pt x="15" y="55"/>
                  <a:pt x="19" y="60"/>
                </a:cubicBezTo>
                <a:cubicBezTo>
                  <a:pt x="20" y="60"/>
                  <a:pt x="21" y="61"/>
                  <a:pt x="22" y="63"/>
                </a:cubicBezTo>
                <a:cubicBezTo>
                  <a:pt x="23" y="64"/>
                  <a:pt x="24" y="65"/>
                  <a:pt x="25" y="66"/>
                </a:cubicBezTo>
                <a:cubicBezTo>
                  <a:pt x="33" y="76"/>
                  <a:pt x="37" y="85"/>
                  <a:pt x="38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60" y="85"/>
                  <a:pt x="65" y="76"/>
                  <a:pt x="73" y="66"/>
                </a:cubicBezTo>
                <a:cubicBezTo>
                  <a:pt x="74" y="65"/>
                  <a:pt x="75" y="64"/>
                  <a:pt x="76" y="63"/>
                </a:cubicBezTo>
                <a:cubicBezTo>
                  <a:pt x="77" y="61"/>
                  <a:pt x="78" y="60"/>
                  <a:pt x="79" y="60"/>
                </a:cubicBezTo>
                <a:cubicBezTo>
                  <a:pt x="83" y="55"/>
                  <a:pt x="85" y="49"/>
                  <a:pt x="85" y="43"/>
                </a:cubicBezTo>
                <a:close/>
                <a:moveTo>
                  <a:pt x="70" y="43"/>
                </a:moveTo>
                <a:cubicBezTo>
                  <a:pt x="70" y="43"/>
                  <a:pt x="70" y="44"/>
                  <a:pt x="69" y="45"/>
                </a:cubicBezTo>
                <a:cubicBezTo>
                  <a:pt x="68" y="45"/>
                  <a:pt x="68" y="46"/>
                  <a:pt x="67" y="46"/>
                </a:cubicBezTo>
                <a:cubicBezTo>
                  <a:pt x="66" y="46"/>
                  <a:pt x="65" y="45"/>
                  <a:pt x="65" y="45"/>
                </a:cubicBezTo>
                <a:cubicBezTo>
                  <a:pt x="64" y="44"/>
                  <a:pt x="64" y="43"/>
                  <a:pt x="64" y="43"/>
                </a:cubicBezTo>
                <a:cubicBezTo>
                  <a:pt x="64" y="40"/>
                  <a:pt x="62" y="38"/>
                  <a:pt x="59" y="36"/>
                </a:cubicBezTo>
                <a:cubicBezTo>
                  <a:pt x="55" y="34"/>
                  <a:pt x="52" y="34"/>
                  <a:pt x="49" y="34"/>
                </a:cubicBezTo>
                <a:cubicBezTo>
                  <a:pt x="48" y="34"/>
                  <a:pt x="47" y="33"/>
                  <a:pt x="47" y="33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7" y="28"/>
                </a:cubicBezTo>
                <a:cubicBezTo>
                  <a:pt x="47" y="28"/>
                  <a:pt x="48" y="28"/>
                  <a:pt x="49" y="28"/>
                </a:cubicBezTo>
                <a:cubicBezTo>
                  <a:pt x="52" y="28"/>
                  <a:pt x="55" y="28"/>
                  <a:pt x="58" y="29"/>
                </a:cubicBezTo>
                <a:cubicBezTo>
                  <a:pt x="61" y="30"/>
                  <a:pt x="64" y="32"/>
                  <a:pt x="66" y="34"/>
                </a:cubicBezTo>
                <a:cubicBezTo>
                  <a:pt x="69" y="37"/>
                  <a:pt x="70" y="39"/>
                  <a:pt x="70" y="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1190" y="335193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本科   工科学士学位</a:t>
            </a:r>
            <a:endParaRPr lang="en-ID" dirty="0">
              <a:solidFill>
                <a:srgbClr val="F9F9F9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1649" y="3654960"/>
            <a:ext cx="2833227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1050" dirty="0" smtClean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.</a:t>
            </a:r>
            <a:endParaRPr lang="en-US" sz="1050" dirty="0">
              <a:solidFill>
                <a:srgbClr val="F9F9F9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9473" y="218286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王 枫 婷</a:t>
            </a:r>
            <a:endParaRPr lang="en-ID" dirty="0">
              <a:solidFill>
                <a:srgbClr val="F9F9F9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640" y="458087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zh-CN" altLang="en-US" dirty="0">
                <a:sym typeface="Arial" panose="020B0604020202020204" pitchFamily="34" charset="0"/>
              </a:rPr>
              <a:t>党员 班干</a:t>
            </a:r>
            <a:endParaRPr lang="en-ID" dirty="0">
              <a:sym typeface="Arial" panose="020B0604020202020204" pitchFamily="34" charset="0"/>
            </a:endParaRPr>
          </a:p>
        </p:txBody>
      </p:sp>
      <p:sp>
        <p:nvSpPr>
          <p:cNvPr id="24" name="Freeform 62"/>
          <p:cNvSpPr>
            <a:spLocks noEditPoints="1"/>
          </p:cNvSpPr>
          <p:nvPr/>
        </p:nvSpPr>
        <p:spPr bwMode="auto">
          <a:xfrm>
            <a:off x="4142939" y="4655072"/>
            <a:ext cx="391238" cy="272068"/>
          </a:xfrm>
          <a:custGeom>
            <a:avLst/>
            <a:gdLst>
              <a:gd name="T0" fmla="*/ 336 w 336"/>
              <a:gd name="T1" fmla="*/ 117 h 234"/>
              <a:gd name="T2" fmla="*/ 168 w 336"/>
              <a:gd name="T3" fmla="*/ 234 h 234"/>
              <a:gd name="T4" fmla="*/ 0 w 336"/>
              <a:gd name="T5" fmla="*/ 117 h 234"/>
              <a:gd name="T6" fmla="*/ 168 w 336"/>
              <a:gd name="T7" fmla="*/ 0 h 234"/>
              <a:gd name="T8" fmla="*/ 336 w 336"/>
              <a:gd name="T9" fmla="*/ 117 h 234"/>
              <a:gd name="T10" fmla="*/ 250 w 336"/>
              <a:gd name="T11" fmla="*/ 117 h 234"/>
              <a:gd name="T12" fmla="*/ 168 w 336"/>
              <a:gd name="T13" fmla="*/ 35 h 234"/>
              <a:gd name="T14" fmla="*/ 85 w 336"/>
              <a:gd name="T15" fmla="*/ 117 h 234"/>
              <a:gd name="T16" fmla="*/ 168 w 336"/>
              <a:gd name="T17" fmla="*/ 200 h 234"/>
              <a:gd name="T18" fmla="*/ 250 w 336"/>
              <a:gd name="T19" fmla="*/ 117 h 234"/>
              <a:gd name="T20" fmla="*/ 168 w 336"/>
              <a:gd name="T21" fmla="*/ 80 h 234"/>
              <a:gd name="T22" fmla="*/ 131 w 336"/>
              <a:gd name="T23" fmla="*/ 117 h 234"/>
              <a:gd name="T24" fmla="*/ 168 w 336"/>
              <a:gd name="T25" fmla="*/ 154 h 234"/>
              <a:gd name="T26" fmla="*/ 205 w 336"/>
              <a:gd name="T27" fmla="*/ 117 h 234"/>
              <a:gd name="T28" fmla="*/ 168 w 336"/>
              <a:gd name="T29" fmla="*/ 8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6" h="234">
                <a:moveTo>
                  <a:pt x="336" y="117"/>
                </a:moveTo>
                <a:cubicBezTo>
                  <a:pt x="336" y="117"/>
                  <a:pt x="268" y="234"/>
                  <a:pt x="168" y="234"/>
                </a:cubicBezTo>
                <a:cubicBezTo>
                  <a:pt x="67" y="234"/>
                  <a:pt x="0" y="117"/>
                  <a:pt x="0" y="117"/>
                </a:cubicBezTo>
                <a:cubicBezTo>
                  <a:pt x="0" y="117"/>
                  <a:pt x="67" y="0"/>
                  <a:pt x="168" y="0"/>
                </a:cubicBezTo>
                <a:cubicBezTo>
                  <a:pt x="268" y="0"/>
                  <a:pt x="336" y="117"/>
                  <a:pt x="336" y="117"/>
                </a:cubicBezTo>
                <a:close/>
                <a:moveTo>
                  <a:pt x="250" y="117"/>
                </a:moveTo>
                <a:cubicBezTo>
                  <a:pt x="250" y="72"/>
                  <a:pt x="213" y="35"/>
                  <a:pt x="168" y="35"/>
                </a:cubicBezTo>
                <a:cubicBezTo>
                  <a:pt x="122" y="35"/>
                  <a:pt x="85" y="72"/>
                  <a:pt x="85" y="117"/>
                </a:cubicBezTo>
                <a:cubicBezTo>
                  <a:pt x="85" y="163"/>
                  <a:pt x="122" y="200"/>
                  <a:pt x="168" y="200"/>
                </a:cubicBezTo>
                <a:cubicBezTo>
                  <a:pt x="213" y="200"/>
                  <a:pt x="250" y="163"/>
                  <a:pt x="250" y="117"/>
                </a:cubicBezTo>
                <a:close/>
                <a:moveTo>
                  <a:pt x="168" y="80"/>
                </a:moveTo>
                <a:cubicBezTo>
                  <a:pt x="147" y="80"/>
                  <a:pt x="131" y="97"/>
                  <a:pt x="131" y="117"/>
                </a:cubicBezTo>
                <a:cubicBezTo>
                  <a:pt x="131" y="138"/>
                  <a:pt x="147" y="154"/>
                  <a:pt x="168" y="154"/>
                </a:cubicBezTo>
                <a:cubicBezTo>
                  <a:pt x="187" y="154"/>
                  <a:pt x="205" y="138"/>
                  <a:pt x="205" y="117"/>
                </a:cubicBezTo>
                <a:cubicBezTo>
                  <a:pt x="205" y="97"/>
                  <a:pt x="187" y="80"/>
                  <a:pt x="16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247"/>
          <p:cNvSpPr>
            <a:spLocks noEditPoints="1"/>
          </p:cNvSpPr>
          <p:nvPr/>
        </p:nvSpPr>
        <p:spPr bwMode="auto">
          <a:xfrm>
            <a:off x="4170783" y="3405542"/>
            <a:ext cx="323554" cy="340408"/>
          </a:xfrm>
          <a:custGeom>
            <a:avLst/>
            <a:gdLst>
              <a:gd name="T0" fmla="*/ 30 w 145"/>
              <a:gd name="T1" fmla="*/ 79 h 152"/>
              <a:gd name="T2" fmla="*/ 15 w 145"/>
              <a:gd name="T3" fmla="*/ 94 h 152"/>
              <a:gd name="T4" fmla="*/ 0 w 145"/>
              <a:gd name="T5" fmla="*/ 79 h 152"/>
              <a:gd name="T6" fmla="*/ 15 w 145"/>
              <a:gd name="T7" fmla="*/ 64 h 152"/>
              <a:gd name="T8" fmla="*/ 45 w 145"/>
              <a:gd name="T9" fmla="*/ 25 h 152"/>
              <a:gd name="T10" fmla="*/ 45 w 145"/>
              <a:gd name="T11" fmla="*/ 48 h 152"/>
              <a:gd name="T12" fmla="*/ 22 w 145"/>
              <a:gd name="T13" fmla="*/ 48 h 152"/>
              <a:gd name="T14" fmla="*/ 22 w 145"/>
              <a:gd name="T15" fmla="*/ 25 h 152"/>
              <a:gd name="T16" fmla="*/ 45 w 145"/>
              <a:gd name="T17" fmla="*/ 25 h 152"/>
              <a:gd name="T18" fmla="*/ 47 w 145"/>
              <a:gd name="T19" fmla="*/ 121 h 152"/>
              <a:gd name="T20" fmla="*/ 33 w 145"/>
              <a:gd name="T21" fmla="*/ 135 h 152"/>
              <a:gd name="T22" fmla="*/ 20 w 145"/>
              <a:gd name="T23" fmla="*/ 121 h 152"/>
              <a:gd name="T24" fmla="*/ 33 w 145"/>
              <a:gd name="T25" fmla="*/ 108 h 152"/>
              <a:gd name="T26" fmla="*/ 89 w 145"/>
              <a:gd name="T27" fmla="*/ 6 h 152"/>
              <a:gd name="T28" fmla="*/ 89 w 145"/>
              <a:gd name="T29" fmla="*/ 31 h 152"/>
              <a:gd name="T30" fmla="*/ 63 w 145"/>
              <a:gd name="T31" fmla="*/ 31 h 152"/>
              <a:gd name="T32" fmla="*/ 63 w 145"/>
              <a:gd name="T33" fmla="*/ 6 h 152"/>
              <a:gd name="T34" fmla="*/ 89 w 145"/>
              <a:gd name="T35" fmla="*/ 6 h 152"/>
              <a:gd name="T36" fmla="*/ 88 w 145"/>
              <a:gd name="T37" fmla="*/ 139 h 152"/>
              <a:gd name="T38" fmla="*/ 76 w 145"/>
              <a:gd name="T39" fmla="*/ 152 h 152"/>
              <a:gd name="T40" fmla="*/ 64 w 145"/>
              <a:gd name="T41" fmla="*/ 139 h 152"/>
              <a:gd name="T42" fmla="*/ 76 w 145"/>
              <a:gd name="T43" fmla="*/ 127 h 152"/>
              <a:gd name="T44" fmla="*/ 126 w 145"/>
              <a:gd name="T45" fmla="*/ 114 h 152"/>
              <a:gd name="T46" fmla="*/ 126 w 145"/>
              <a:gd name="T47" fmla="*/ 129 h 152"/>
              <a:gd name="T48" fmla="*/ 111 w 145"/>
              <a:gd name="T49" fmla="*/ 129 h 152"/>
              <a:gd name="T50" fmla="*/ 111 w 145"/>
              <a:gd name="T51" fmla="*/ 114 h 152"/>
              <a:gd name="T52" fmla="*/ 126 w 145"/>
              <a:gd name="T53" fmla="*/ 114 h 152"/>
              <a:gd name="T54" fmla="*/ 126 w 145"/>
              <a:gd name="T55" fmla="*/ 37 h 152"/>
              <a:gd name="T56" fmla="*/ 118 w 145"/>
              <a:gd name="T57" fmla="*/ 44 h 152"/>
              <a:gd name="T58" fmla="*/ 111 w 145"/>
              <a:gd name="T59" fmla="*/ 37 h 152"/>
              <a:gd name="T60" fmla="*/ 118 w 145"/>
              <a:gd name="T61" fmla="*/ 29 h 152"/>
              <a:gd name="T62" fmla="*/ 143 w 145"/>
              <a:gd name="T63" fmla="*/ 73 h 152"/>
              <a:gd name="T64" fmla="*/ 143 w 145"/>
              <a:gd name="T65" fmla="*/ 85 h 152"/>
              <a:gd name="T66" fmla="*/ 130 w 145"/>
              <a:gd name="T67" fmla="*/ 85 h 152"/>
              <a:gd name="T68" fmla="*/ 130 w 145"/>
              <a:gd name="T69" fmla="*/ 73 h 152"/>
              <a:gd name="T70" fmla="*/ 143 w 145"/>
              <a:gd name="T71" fmla="*/ 7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5" h="152">
                <a:moveTo>
                  <a:pt x="26" y="68"/>
                </a:moveTo>
                <a:cubicBezTo>
                  <a:pt x="29" y="71"/>
                  <a:pt x="30" y="75"/>
                  <a:pt x="30" y="79"/>
                </a:cubicBezTo>
                <a:cubicBezTo>
                  <a:pt x="30" y="83"/>
                  <a:pt x="29" y="87"/>
                  <a:pt x="26" y="90"/>
                </a:cubicBezTo>
                <a:cubicBezTo>
                  <a:pt x="23" y="93"/>
                  <a:pt x="19" y="94"/>
                  <a:pt x="15" y="94"/>
                </a:cubicBezTo>
                <a:cubicBezTo>
                  <a:pt x="11" y="94"/>
                  <a:pt x="8" y="93"/>
                  <a:pt x="5" y="90"/>
                </a:cubicBezTo>
                <a:cubicBezTo>
                  <a:pt x="2" y="87"/>
                  <a:pt x="0" y="83"/>
                  <a:pt x="0" y="79"/>
                </a:cubicBezTo>
                <a:cubicBezTo>
                  <a:pt x="0" y="75"/>
                  <a:pt x="2" y="71"/>
                  <a:pt x="5" y="68"/>
                </a:cubicBezTo>
                <a:cubicBezTo>
                  <a:pt x="8" y="65"/>
                  <a:pt x="11" y="64"/>
                  <a:pt x="15" y="64"/>
                </a:cubicBezTo>
                <a:cubicBezTo>
                  <a:pt x="19" y="64"/>
                  <a:pt x="23" y="65"/>
                  <a:pt x="26" y="68"/>
                </a:cubicBezTo>
                <a:close/>
                <a:moveTo>
                  <a:pt x="45" y="25"/>
                </a:moveTo>
                <a:cubicBezTo>
                  <a:pt x="49" y="28"/>
                  <a:pt x="50" y="32"/>
                  <a:pt x="50" y="37"/>
                </a:cubicBezTo>
                <a:cubicBezTo>
                  <a:pt x="50" y="41"/>
                  <a:pt x="49" y="45"/>
                  <a:pt x="45" y="48"/>
                </a:cubicBezTo>
                <a:cubicBezTo>
                  <a:pt x="42" y="52"/>
                  <a:pt x="38" y="53"/>
                  <a:pt x="33" y="53"/>
                </a:cubicBezTo>
                <a:cubicBezTo>
                  <a:pt x="29" y="53"/>
                  <a:pt x="25" y="52"/>
                  <a:pt x="22" y="48"/>
                </a:cubicBezTo>
                <a:cubicBezTo>
                  <a:pt x="18" y="45"/>
                  <a:pt x="17" y="41"/>
                  <a:pt x="17" y="37"/>
                </a:cubicBezTo>
                <a:cubicBezTo>
                  <a:pt x="17" y="32"/>
                  <a:pt x="18" y="28"/>
                  <a:pt x="22" y="25"/>
                </a:cubicBezTo>
                <a:cubicBezTo>
                  <a:pt x="25" y="22"/>
                  <a:pt x="29" y="20"/>
                  <a:pt x="33" y="20"/>
                </a:cubicBezTo>
                <a:cubicBezTo>
                  <a:pt x="38" y="20"/>
                  <a:pt x="42" y="22"/>
                  <a:pt x="45" y="25"/>
                </a:cubicBezTo>
                <a:close/>
                <a:moveTo>
                  <a:pt x="43" y="112"/>
                </a:moveTo>
                <a:cubicBezTo>
                  <a:pt x="46" y="114"/>
                  <a:pt x="47" y="118"/>
                  <a:pt x="47" y="121"/>
                </a:cubicBezTo>
                <a:cubicBezTo>
                  <a:pt x="47" y="125"/>
                  <a:pt x="46" y="128"/>
                  <a:pt x="43" y="131"/>
                </a:cubicBezTo>
                <a:cubicBezTo>
                  <a:pt x="40" y="134"/>
                  <a:pt x="37" y="135"/>
                  <a:pt x="33" y="135"/>
                </a:cubicBezTo>
                <a:cubicBezTo>
                  <a:pt x="30" y="135"/>
                  <a:pt x="26" y="134"/>
                  <a:pt x="24" y="131"/>
                </a:cubicBezTo>
                <a:cubicBezTo>
                  <a:pt x="21" y="128"/>
                  <a:pt x="20" y="125"/>
                  <a:pt x="20" y="121"/>
                </a:cubicBezTo>
                <a:cubicBezTo>
                  <a:pt x="20" y="118"/>
                  <a:pt x="21" y="114"/>
                  <a:pt x="24" y="112"/>
                </a:cubicBezTo>
                <a:cubicBezTo>
                  <a:pt x="26" y="109"/>
                  <a:pt x="30" y="108"/>
                  <a:pt x="33" y="108"/>
                </a:cubicBezTo>
                <a:cubicBezTo>
                  <a:pt x="37" y="108"/>
                  <a:pt x="40" y="109"/>
                  <a:pt x="43" y="112"/>
                </a:cubicBezTo>
                <a:close/>
                <a:moveTo>
                  <a:pt x="89" y="6"/>
                </a:moveTo>
                <a:cubicBezTo>
                  <a:pt x="92" y="9"/>
                  <a:pt x="94" y="13"/>
                  <a:pt x="94" y="18"/>
                </a:cubicBezTo>
                <a:cubicBezTo>
                  <a:pt x="94" y="23"/>
                  <a:pt x="92" y="28"/>
                  <a:pt x="89" y="31"/>
                </a:cubicBezTo>
                <a:cubicBezTo>
                  <a:pt x="85" y="35"/>
                  <a:pt x="81" y="37"/>
                  <a:pt x="76" y="37"/>
                </a:cubicBezTo>
                <a:cubicBezTo>
                  <a:pt x="71" y="37"/>
                  <a:pt x="67" y="35"/>
                  <a:pt x="63" y="31"/>
                </a:cubicBezTo>
                <a:cubicBezTo>
                  <a:pt x="59" y="28"/>
                  <a:pt x="58" y="23"/>
                  <a:pt x="58" y="18"/>
                </a:cubicBezTo>
                <a:cubicBezTo>
                  <a:pt x="58" y="13"/>
                  <a:pt x="59" y="9"/>
                  <a:pt x="63" y="6"/>
                </a:cubicBezTo>
                <a:cubicBezTo>
                  <a:pt x="67" y="2"/>
                  <a:pt x="71" y="0"/>
                  <a:pt x="76" y="0"/>
                </a:cubicBezTo>
                <a:cubicBezTo>
                  <a:pt x="81" y="0"/>
                  <a:pt x="85" y="2"/>
                  <a:pt x="89" y="6"/>
                </a:cubicBezTo>
                <a:close/>
                <a:moveTo>
                  <a:pt x="84" y="131"/>
                </a:moveTo>
                <a:cubicBezTo>
                  <a:pt x="87" y="133"/>
                  <a:pt x="88" y="136"/>
                  <a:pt x="88" y="139"/>
                </a:cubicBezTo>
                <a:cubicBezTo>
                  <a:pt x="88" y="143"/>
                  <a:pt x="87" y="146"/>
                  <a:pt x="84" y="148"/>
                </a:cubicBezTo>
                <a:cubicBezTo>
                  <a:pt x="82" y="150"/>
                  <a:pt x="79" y="152"/>
                  <a:pt x="76" y="152"/>
                </a:cubicBezTo>
                <a:cubicBezTo>
                  <a:pt x="73" y="152"/>
                  <a:pt x="70" y="150"/>
                  <a:pt x="67" y="148"/>
                </a:cubicBezTo>
                <a:cubicBezTo>
                  <a:pt x="65" y="146"/>
                  <a:pt x="64" y="143"/>
                  <a:pt x="64" y="139"/>
                </a:cubicBezTo>
                <a:cubicBezTo>
                  <a:pt x="64" y="136"/>
                  <a:pt x="65" y="133"/>
                  <a:pt x="67" y="131"/>
                </a:cubicBezTo>
                <a:cubicBezTo>
                  <a:pt x="70" y="129"/>
                  <a:pt x="73" y="127"/>
                  <a:pt x="76" y="127"/>
                </a:cubicBezTo>
                <a:cubicBezTo>
                  <a:pt x="79" y="127"/>
                  <a:pt x="82" y="129"/>
                  <a:pt x="84" y="131"/>
                </a:cubicBezTo>
                <a:close/>
                <a:moveTo>
                  <a:pt x="126" y="114"/>
                </a:moveTo>
                <a:cubicBezTo>
                  <a:pt x="128" y="116"/>
                  <a:pt x="129" y="118"/>
                  <a:pt x="129" y="121"/>
                </a:cubicBezTo>
                <a:cubicBezTo>
                  <a:pt x="129" y="124"/>
                  <a:pt x="128" y="127"/>
                  <a:pt x="126" y="129"/>
                </a:cubicBezTo>
                <a:cubicBezTo>
                  <a:pt x="124" y="131"/>
                  <a:pt x="121" y="132"/>
                  <a:pt x="118" y="132"/>
                </a:cubicBezTo>
                <a:cubicBezTo>
                  <a:pt x="115" y="132"/>
                  <a:pt x="113" y="131"/>
                  <a:pt x="111" y="129"/>
                </a:cubicBezTo>
                <a:cubicBezTo>
                  <a:pt x="109" y="127"/>
                  <a:pt x="108" y="124"/>
                  <a:pt x="108" y="121"/>
                </a:cubicBezTo>
                <a:cubicBezTo>
                  <a:pt x="108" y="118"/>
                  <a:pt x="109" y="116"/>
                  <a:pt x="111" y="114"/>
                </a:cubicBezTo>
                <a:cubicBezTo>
                  <a:pt x="113" y="112"/>
                  <a:pt x="115" y="111"/>
                  <a:pt x="118" y="111"/>
                </a:cubicBezTo>
                <a:cubicBezTo>
                  <a:pt x="121" y="111"/>
                  <a:pt x="124" y="112"/>
                  <a:pt x="126" y="114"/>
                </a:cubicBezTo>
                <a:close/>
                <a:moveTo>
                  <a:pt x="124" y="31"/>
                </a:moveTo>
                <a:cubicBezTo>
                  <a:pt x="125" y="33"/>
                  <a:pt x="126" y="34"/>
                  <a:pt x="126" y="37"/>
                </a:cubicBezTo>
                <a:cubicBezTo>
                  <a:pt x="126" y="39"/>
                  <a:pt x="125" y="40"/>
                  <a:pt x="124" y="42"/>
                </a:cubicBezTo>
                <a:cubicBezTo>
                  <a:pt x="122" y="43"/>
                  <a:pt x="120" y="44"/>
                  <a:pt x="118" y="44"/>
                </a:cubicBezTo>
                <a:cubicBezTo>
                  <a:pt x="116" y="44"/>
                  <a:pt x="114" y="43"/>
                  <a:pt x="113" y="42"/>
                </a:cubicBezTo>
                <a:cubicBezTo>
                  <a:pt x="111" y="40"/>
                  <a:pt x="111" y="39"/>
                  <a:pt x="111" y="37"/>
                </a:cubicBezTo>
                <a:cubicBezTo>
                  <a:pt x="111" y="34"/>
                  <a:pt x="111" y="33"/>
                  <a:pt x="113" y="31"/>
                </a:cubicBezTo>
                <a:cubicBezTo>
                  <a:pt x="114" y="30"/>
                  <a:pt x="116" y="29"/>
                  <a:pt x="118" y="29"/>
                </a:cubicBezTo>
                <a:cubicBezTo>
                  <a:pt x="120" y="29"/>
                  <a:pt x="122" y="30"/>
                  <a:pt x="124" y="31"/>
                </a:cubicBezTo>
                <a:close/>
                <a:moveTo>
                  <a:pt x="143" y="73"/>
                </a:moveTo>
                <a:cubicBezTo>
                  <a:pt x="145" y="74"/>
                  <a:pt x="145" y="76"/>
                  <a:pt x="145" y="79"/>
                </a:cubicBezTo>
                <a:cubicBezTo>
                  <a:pt x="145" y="81"/>
                  <a:pt x="145" y="84"/>
                  <a:pt x="143" y="85"/>
                </a:cubicBezTo>
                <a:cubicBezTo>
                  <a:pt x="141" y="87"/>
                  <a:pt x="139" y="88"/>
                  <a:pt x="136" y="88"/>
                </a:cubicBezTo>
                <a:cubicBezTo>
                  <a:pt x="134" y="88"/>
                  <a:pt x="132" y="87"/>
                  <a:pt x="130" y="85"/>
                </a:cubicBezTo>
                <a:cubicBezTo>
                  <a:pt x="128" y="84"/>
                  <a:pt x="127" y="81"/>
                  <a:pt x="127" y="79"/>
                </a:cubicBezTo>
                <a:cubicBezTo>
                  <a:pt x="127" y="76"/>
                  <a:pt x="128" y="74"/>
                  <a:pt x="130" y="73"/>
                </a:cubicBezTo>
                <a:cubicBezTo>
                  <a:pt x="132" y="71"/>
                  <a:pt x="134" y="70"/>
                  <a:pt x="136" y="70"/>
                </a:cubicBezTo>
                <a:cubicBezTo>
                  <a:pt x="139" y="70"/>
                  <a:pt x="141" y="71"/>
                  <a:pt x="143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114"/>
          <p:cNvSpPr>
            <a:spLocks noEditPoints="1"/>
          </p:cNvSpPr>
          <p:nvPr/>
        </p:nvSpPr>
        <p:spPr bwMode="auto">
          <a:xfrm>
            <a:off x="4183895" y="2257439"/>
            <a:ext cx="296695" cy="267556"/>
          </a:xfrm>
          <a:custGeom>
            <a:avLst/>
            <a:gdLst>
              <a:gd name="T0" fmla="*/ 168 w 169"/>
              <a:gd name="T1" fmla="*/ 36 h 152"/>
              <a:gd name="T2" fmla="*/ 136 w 169"/>
              <a:gd name="T3" fmla="*/ 67 h 152"/>
              <a:gd name="T4" fmla="*/ 133 w 169"/>
              <a:gd name="T5" fmla="*/ 64 h 152"/>
              <a:gd name="T6" fmla="*/ 109 w 169"/>
              <a:gd name="T7" fmla="*/ 46 h 152"/>
              <a:gd name="T8" fmla="*/ 94 w 169"/>
              <a:gd name="T9" fmla="*/ 51 h 152"/>
              <a:gd name="T10" fmla="*/ 85 w 169"/>
              <a:gd name="T11" fmla="*/ 64 h 152"/>
              <a:gd name="T12" fmla="*/ 73 w 169"/>
              <a:gd name="T13" fmla="*/ 91 h 152"/>
              <a:gd name="T14" fmla="*/ 62 w 169"/>
              <a:gd name="T15" fmla="*/ 111 h 152"/>
              <a:gd name="T16" fmla="*/ 46 w 169"/>
              <a:gd name="T17" fmla="*/ 125 h 152"/>
              <a:gd name="T18" fmla="*/ 24 w 169"/>
              <a:gd name="T19" fmla="*/ 130 h 152"/>
              <a:gd name="T20" fmla="*/ 0 w 169"/>
              <a:gd name="T21" fmla="*/ 130 h 152"/>
              <a:gd name="T22" fmla="*/ 0 w 169"/>
              <a:gd name="T23" fmla="*/ 109 h 152"/>
              <a:gd name="T24" fmla="*/ 3 w 169"/>
              <a:gd name="T25" fmla="*/ 106 h 152"/>
              <a:gd name="T26" fmla="*/ 32 w 169"/>
              <a:gd name="T27" fmla="*/ 105 h 152"/>
              <a:gd name="T28" fmla="*/ 43 w 169"/>
              <a:gd name="T29" fmla="*/ 95 h 152"/>
              <a:gd name="T30" fmla="*/ 55 w 169"/>
              <a:gd name="T31" fmla="*/ 71 h 152"/>
              <a:gd name="T32" fmla="*/ 65 w 169"/>
              <a:gd name="T33" fmla="*/ 51 h 152"/>
              <a:gd name="T34" fmla="*/ 78 w 169"/>
              <a:gd name="T35" fmla="*/ 33 h 152"/>
              <a:gd name="T36" fmla="*/ 96 w 169"/>
              <a:gd name="T37" fmla="*/ 23 h 152"/>
              <a:gd name="T38" fmla="*/ 133 w 169"/>
              <a:gd name="T39" fmla="*/ 21 h 152"/>
              <a:gd name="T40" fmla="*/ 134 w 169"/>
              <a:gd name="T41" fmla="*/ 1 h 152"/>
              <a:gd name="T42" fmla="*/ 138 w 169"/>
              <a:gd name="T43" fmla="*/ 1 h 152"/>
              <a:gd name="T44" fmla="*/ 169 w 169"/>
              <a:gd name="T45" fmla="*/ 34 h 152"/>
              <a:gd name="T46" fmla="*/ 50 w 169"/>
              <a:gd name="T47" fmla="*/ 69 h 152"/>
              <a:gd name="T48" fmla="*/ 42 w 169"/>
              <a:gd name="T49" fmla="*/ 56 h 152"/>
              <a:gd name="T50" fmla="*/ 32 w 169"/>
              <a:gd name="T51" fmla="*/ 47 h 152"/>
              <a:gd name="T52" fmla="*/ 3 w 169"/>
              <a:gd name="T53" fmla="*/ 46 h 152"/>
              <a:gd name="T54" fmla="*/ 0 w 169"/>
              <a:gd name="T55" fmla="*/ 43 h 152"/>
              <a:gd name="T56" fmla="*/ 0 w 169"/>
              <a:gd name="T57" fmla="*/ 22 h 152"/>
              <a:gd name="T58" fmla="*/ 24 w 169"/>
              <a:gd name="T59" fmla="*/ 21 h 152"/>
              <a:gd name="T60" fmla="*/ 169 w 169"/>
              <a:gd name="T61" fmla="*/ 118 h 152"/>
              <a:gd name="T62" fmla="*/ 138 w 169"/>
              <a:gd name="T63" fmla="*/ 151 h 152"/>
              <a:gd name="T64" fmla="*/ 134 w 169"/>
              <a:gd name="T65" fmla="*/ 151 h 152"/>
              <a:gd name="T66" fmla="*/ 133 w 169"/>
              <a:gd name="T67" fmla="*/ 130 h 152"/>
              <a:gd name="T68" fmla="*/ 117 w 169"/>
              <a:gd name="T69" fmla="*/ 131 h 152"/>
              <a:gd name="T70" fmla="*/ 103 w 169"/>
              <a:gd name="T71" fmla="*/ 130 h 152"/>
              <a:gd name="T72" fmla="*/ 91 w 169"/>
              <a:gd name="T73" fmla="*/ 127 h 152"/>
              <a:gd name="T74" fmla="*/ 80 w 169"/>
              <a:gd name="T75" fmla="*/ 121 h 152"/>
              <a:gd name="T76" fmla="*/ 70 w 169"/>
              <a:gd name="T77" fmla="*/ 109 h 152"/>
              <a:gd name="T78" fmla="*/ 86 w 169"/>
              <a:gd name="T79" fmla="*/ 90 h 152"/>
              <a:gd name="T80" fmla="*/ 95 w 169"/>
              <a:gd name="T81" fmla="*/ 101 h 152"/>
              <a:gd name="T82" fmla="*/ 109 w 169"/>
              <a:gd name="T83" fmla="*/ 106 h 152"/>
              <a:gd name="T84" fmla="*/ 133 w 169"/>
              <a:gd name="T85" fmla="*/ 88 h 152"/>
              <a:gd name="T86" fmla="*/ 136 w 169"/>
              <a:gd name="T87" fmla="*/ 85 h 152"/>
              <a:gd name="T88" fmla="*/ 168 w 169"/>
              <a:gd name="T89" fmla="*/ 1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52">
                <a:moveTo>
                  <a:pt x="169" y="34"/>
                </a:moveTo>
                <a:cubicBezTo>
                  <a:pt x="169" y="34"/>
                  <a:pt x="169" y="35"/>
                  <a:pt x="168" y="3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37" y="67"/>
                  <a:pt x="137" y="67"/>
                  <a:pt x="136" y="67"/>
                </a:cubicBezTo>
                <a:cubicBezTo>
                  <a:pt x="135" y="67"/>
                  <a:pt x="134" y="67"/>
                  <a:pt x="134" y="66"/>
                </a:cubicBezTo>
                <a:cubicBezTo>
                  <a:pt x="133" y="65"/>
                  <a:pt x="133" y="65"/>
                  <a:pt x="133" y="64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6" y="46"/>
                  <a:pt x="103" y="46"/>
                  <a:pt x="100" y="47"/>
                </a:cubicBezTo>
                <a:cubicBezTo>
                  <a:pt x="98" y="48"/>
                  <a:pt x="96" y="49"/>
                  <a:pt x="94" y="51"/>
                </a:cubicBezTo>
                <a:cubicBezTo>
                  <a:pt x="92" y="53"/>
                  <a:pt x="90" y="55"/>
                  <a:pt x="89" y="57"/>
                </a:cubicBezTo>
                <a:cubicBezTo>
                  <a:pt x="88" y="59"/>
                  <a:pt x="86" y="62"/>
                  <a:pt x="85" y="64"/>
                </a:cubicBezTo>
                <a:cubicBezTo>
                  <a:pt x="83" y="68"/>
                  <a:pt x="80" y="74"/>
                  <a:pt x="77" y="81"/>
                </a:cubicBezTo>
                <a:cubicBezTo>
                  <a:pt x="76" y="85"/>
                  <a:pt x="74" y="88"/>
                  <a:pt x="73" y="91"/>
                </a:cubicBezTo>
                <a:cubicBezTo>
                  <a:pt x="71" y="94"/>
                  <a:pt x="70" y="97"/>
                  <a:pt x="68" y="101"/>
                </a:cubicBezTo>
                <a:cubicBezTo>
                  <a:pt x="65" y="105"/>
                  <a:pt x="63" y="108"/>
                  <a:pt x="62" y="111"/>
                </a:cubicBezTo>
                <a:cubicBezTo>
                  <a:pt x="60" y="113"/>
                  <a:pt x="57" y="116"/>
                  <a:pt x="55" y="118"/>
                </a:cubicBezTo>
                <a:cubicBezTo>
                  <a:pt x="52" y="121"/>
                  <a:pt x="49" y="123"/>
                  <a:pt x="46" y="125"/>
                </a:cubicBezTo>
                <a:cubicBezTo>
                  <a:pt x="43" y="126"/>
                  <a:pt x="40" y="128"/>
                  <a:pt x="36" y="129"/>
                </a:cubicBezTo>
                <a:cubicBezTo>
                  <a:pt x="32" y="130"/>
                  <a:pt x="28" y="130"/>
                  <a:pt x="24" y="130"/>
                </a:cubicBezTo>
                <a:cubicBezTo>
                  <a:pt x="3" y="130"/>
                  <a:pt x="3" y="130"/>
                  <a:pt x="3" y="130"/>
                </a:cubicBezTo>
                <a:cubicBezTo>
                  <a:pt x="2" y="130"/>
                  <a:pt x="1" y="130"/>
                  <a:pt x="0" y="130"/>
                </a:cubicBezTo>
                <a:cubicBezTo>
                  <a:pt x="0" y="129"/>
                  <a:pt x="0" y="128"/>
                  <a:pt x="0" y="127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7" y="106"/>
                  <a:pt x="30" y="106"/>
                  <a:pt x="32" y="105"/>
                </a:cubicBezTo>
                <a:cubicBezTo>
                  <a:pt x="35" y="104"/>
                  <a:pt x="37" y="102"/>
                  <a:pt x="39" y="100"/>
                </a:cubicBezTo>
                <a:cubicBezTo>
                  <a:pt x="40" y="99"/>
                  <a:pt x="42" y="97"/>
                  <a:pt x="43" y="95"/>
                </a:cubicBezTo>
                <a:cubicBezTo>
                  <a:pt x="45" y="93"/>
                  <a:pt x="46" y="90"/>
                  <a:pt x="48" y="87"/>
                </a:cubicBezTo>
                <a:cubicBezTo>
                  <a:pt x="50" y="83"/>
                  <a:pt x="52" y="78"/>
                  <a:pt x="55" y="71"/>
                </a:cubicBezTo>
                <a:cubicBezTo>
                  <a:pt x="57" y="67"/>
                  <a:pt x="58" y="64"/>
                  <a:pt x="60" y="61"/>
                </a:cubicBezTo>
                <a:cubicBezTo>
                  <a:pt x="61" y="58"/>
                  <a:pt x="63" y="55"/>
                  <a:pt x="65" y="51"/>
                </a:cubicBezTo>
                <a:cubicBezTo>
                  <a:pt x="67" y="47"/>
                  <a:pt x="69" y="44"/>
                  <a:pt x="71" y="41"/>
                </a:cubicBezTo>
                <a:cubicBezTo>
                  <a:pt x="73" y="39"/>
                  <a:pt x="75" y="36"/>
                  <a:pt x="78" y="33"/>
                </a:cubicBezTo>
                <a:cubicBezTo>
                  <a:pt x="81" y="31"/>
                  <a:pt x="83" y="29"/>
                  <a:pt x="86" y="27"/>
                </a:cubicBezTo>
                <a:cubicBezTo>
                  <a:pt x="89" y="25"/>
                  <a:pt x="93" y="24"/>
                  <a:pt x="96" y="23"/>
                </a:cubicBezTo>
                <a:cubicBezTo>
                  <a:pt x="100" y="22"/>
                  <a:pt x="104" y="21"/>
                  <a:pt x="109" y="21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2"/>
                  <a:pt x="133" y="2"/>
                  <a:pt x="134" y="1"/>
                </a:cubicBezTo>
                <a:cubicBezTo>
                  <a:pt x="134" y="1"/>
                  <a:pt x="135" y="0"/>
                  <a:pt x="136" y="0"/>
                </a:cubicBezTo>
                <a:cubicBezTo>
                  <a:pt x="137" y="0"/>
                  <a:pt x="137" y="1"/>
                  <a:pt x="138" y="1"/>
                </a:cubicBezTo>
                <a:cubicBezTo>
                  <a:pt x="168" y="31"/>
                  <a:pt x="168" y="31"/>
                  <a:pt x="168" y="31"/>
                </a:cubicBezTo>
                <a:cubicBezTo>
                  <a:pt x="169" y="32"/>
                  <a:pt x="169" y="33"/>
                  <a:pt x="169" y="34"/>
                </a:cubicBezTo>
                <a:close/>
                <a:moveTo>
                  <a:pt x="63" y="43"/>
                </a:moveTo>
                <a:cubicBezTo>
                  <a:pt x="59" y="49"/>
                  <a:pt x="54" y="57"/>
                  <a:pt x="50" y="69"/>
                </a:cubicBezTo>
                <a:cubicBezTo>
                  <a:pt x="48" y="66"/>
                  <a:pt x="47" y="63"/>
                  <a:pt x="46" y="62"/>
                </a:cubicBezTo>
                <a:cubicBezTo>
                  <a:pt x="45" y="60"/>
                  <a:pt x="44" y="58"/>
                  <a:pt x="42" y="56"/>
                </a:cubicBezTo>
                <a:cubicBezTo>
                  <a:pt x="41" y="53"/>
                  <a:pt x="39" y="52"/>
                  <a:pt x="38" y="50"/>
                </a:cubicBezTo>
                <a:cubicBezTo>
                  <a:pt x="36" y="49"/>
                  <a:pt x="34" y="48"/>
                  <a:pt x="32" y="47"/>
                </a:cubicBezTo>
                <a:cubicBezTo>
                  <a:pt x="29" y="46"/>
                  <a:pt x="27" y="46"/>
                  <a:pt x="24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2" y="46"/>
                  <a:pt x="1" y="45"/>
                  <a:pt x="0" y="45"/>
                </a:cubicBezTo>
                <a:cubicBezTo>
                  <a:pt x="0" y="44"/>
                  <a:pt x="0" y="44"/>
                  <a:pt x="0" y="4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2"/>
                  <a:pt x="2" y="21"/>
                  <a:pt x="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40" y="21"/>
                  <a:pt x="53" y="29"/>
                  <a:pt x="63" y="43"/>
                </a:cubicBezTo>
                <a:close/>
                <a:moveTo>
                  <a:pt x="169" y="118"/>
                </a:moveTo>
                <a:cubicBezTo>
                  <a:pt x="169" y="119"/>
                  <a:pt x="169" y="120"/>
                  <a:pt x="168" y="120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7" y="151"/>
                  <a:pt x="137" y="152"/>
                  <a:pt x="136" y="152"/>
                </a:cubicBezTo>
                <a:cubicBezTo>
                  <a:pt x="135" y="152"/>
                  <a:pt x="134" y="151"/>
                  <a:pt x="134" y="151"/>
                </a:cubicBezTo>
                <a:cubicBezTo>
                  <a:pt x="133" y="150"/>
                  <a:pt x="133" y="149"/>
                  <a:pt x="133" y="149"/>
                </a:cubicBezTo>
                <a:cubicBezTo>
                  <a:pt x="133" y="130"/>
                  <a:pt x="133" y="130"/>
                  <a:pt x="133" y="130"/>
                </a:cubicBezTo>
                <a:cubicBezTo>
                  <a:pt x="131" y="130"/>
                  <a:pt x="128" y="130"/>
                  <a:pt x="125" y="130"/>
                </a:cubicBezTo>
                <a:cubicBezTo>
                  <a:pt x="121" y="130"/>
                  <a:pt x="119" y="130"/>
                  <a:pt x="117" y="131"/>
                </a:cubicBezTo>
                <a:cubicBezTo>
                  <a:pt x="115" y="131"/>
                  <a:pt x="113" y="131"/>
                  <a:pt x="110" y="130"/>
                </a:cubicBezTo>
                <a:cubicBezTo>
                  <a:pt x="107" y="130"/>
                  <a:pt x="105" y="130"/>
                  <a:pt x="103" y="130"/>
                </a:cubicBezTo>
                <a:cubicBezTo>
                  <a:pt x="102" y="130"/>
                  <a:pt x="100" y="129"/>
                  <a:pt x="97" y="129"/>
                </a:cubicBezTo>
                <a:cubicBezTo>
                  <a:pt x="95" y="129"/>
                  <a:pt x="93" y="128"/>
                  <a:pt x="91" y="127"/>
                </a:cubicBezTo>
                <a:cubicBezTo>
                  <a:pt x="90" y="126"/>
                  <a:pt x="88" y="126"/>
                  <a:pt x="86" y="125"/>
                </a:cubicBezTo>
                <a:cubicBezTo>
                  <a:pt x="84" y="123"/>
                  <a:pt x="82" y="122"/>
                  <a:pt x="80" y="121"/>
                </a:cubicBezTo>
                <a:cubicBezTo>
                  <a:pt x="79" y="119"/>
                  <a:pt x="77" y="118"/>
                  <a:pt x="75" y="116"/>
                </a:cubicBezTo>
                <a:cubicBezTo>
                  <a:pt x="73" y="114"/>
                  <a:pt x="72" y="112"/>
                  <a:pt x="70" y="109"/>
                </a:cubicBezTo>
                <a:cubicBezTo>
                  <a:pt x="74" y="103"/>
                  <a:pt x="78" y="95"/>
                  <a:pt x="83" y="83"/>
                </a:cubicBezTo>
                <a:cubicBezTo>
                  <a:pt x="84" y="86"/>
                  <a:pt x="85" y="88"/>
                  <a:pt x="86" y="90"/>
                </a:cubicBezTo>
                <a:cubicBezTo>
                  <a:pt x="87" y="92"/>
                  <a:pt x="88" y="94"/>
                  <a:pt x="90" y="96"/>
                </a:cubicBezTo>
                <a:cubicBezTo>
                  <a:pt x="92" y="98"/>
                  <a:pt x="93" y="100"/>
                  <a:pt x="95" y="101"/>
                </a:cubicBezTo>
                <a:cubicBezTo>
                  <a:pt x="96" y="103"/>
                  <a:pt x="98" y="104"/>
                  <a:pt x="101" y="105"/>
                </a:cubicBezTo>
                <a:cubicBezTo>
                  <a:pt x="103" y="106"/>
                  <a:pt x="106" y="106"/>
                  <a:pt x="109" y="106"/>
                </a:cubicBezTo>
                <a:cubicBezTo>
                  <a:pt x="133" y="106"/>
                  <a:pt x="133" y="106"/>
                  <a:pt x="133" y="106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3" y="87"/>
                  <a:pt x="133" y="86"/>
                  <a:pt x="134" y="86"/>
                </a:cubicBezTo>
                <a:cubicBezTo>
                  <a:pt x="134" y="85"/>
                  <a:pt x="135" y="85"/>
                  <a:pt x="136" y="85"/>
                </a:cubicBezTo>
                <a:cubicBezTo>
                  <a:pt x="137" y="85"/>
                  <a:pt x="137" y="85"/>
                  <a:pt x="138" y="86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69" y="117"/>
                  <a:pt x="169" y="117"/>
                  <a:pt x="169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1A24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华</a:t>
            </a:r>
            <a:endParaRPr lang="en-US" altLang="zh-CN" b="1" dirty="0" smtClean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endParaRPr lang="en-US" altLang="zh-CN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信</a:t>
            </a:r>
            <a:endParaRPr lang="en-US" altLang="zh-CN" b="1" dirty="0" smtClean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endParaRPr lang="en-US" altLang="zh-CN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智</a:t>
            </a:r>
            <a:endParaRPr lang="en-US" altLang="zh-CN" b="1" dirty="0" smtClean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endParaRPr lang="en-US" altLang="zh-CN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原</a:t>
            </a:r>
            <a:endParaRPr lang="zh-CN" altLang="en-US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347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华</a:t>
            </a:r>
            <a:endParaRPr lang="en-US" altLang="zh-CN" b="1" dirty="0" smtClean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endParaRPr lang="en-US" altLang="zh-CN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信</a:t>
            </a:r>
            <a:endParaRPr lang="en-US" altLang="zh-CN" b="1" dirty="0" smtClean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endParaRPr lang="en-US" altLang="zh-CN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智</a:t>
            </a:r>
            <a:endParaRPr lang="en-US" altLang="zh-CN" b="1" dirty="0" smtClean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endParaRPr lang="en-US" altLang="zh-CN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1BBFCA">
                    <a:lumMod val="20000"/>
                    <a:lumOff val="80000"/>
                  </a:srgbClr>
                </a:solidFill>
              </a:rPr>
              <a:t>原</a:t>
            </a:r>
            <a:endParaRPr lang="zh-CN" altLang="en-US" b="1" dirty="0">
              <a:solidFill>
                <a:srgbClr val="1BBFCA">
                  <a:lumMod val="20000"/>
                  <a:lumOff val="80000"/>
                </a:srgbClr>
              </a:solidFill>
            </a:endParaRPr>
          </a:p>
        </p:txBody>
      </p:sp>
      <p:pic>
        <p:nvPicPr>
          <p:cNvPr id="1027" name="Picture 3" descr="C:\Users\Administrator\Desktop\狼牙创意网 logohh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51" y="315589"/>
            <a:ext cx="10014546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05720" y="1751886"/>
            <a:ext cx="1015663" cy="2820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个人</a:t>
            </a:r>
            <a:r>
              <a:rPr lang="zh-CN" altLang="en-US" b="1" dirty="0" smtClean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介</a:t>
            </a:r>
            <a:r>
              <a:rPr lang="zh-CN" altLang="en-US" b="1" dirty="0">
                <a:solidFill>
                  <a:srgbClr val="F9F9F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个人介绍</a:t>
            </a:r>
            <a:endParaRPr lang="en-US" altLang="zh-CN" b="1" dirty="0">
              <a:solidFill>
                <a:srgbClr val="F9F9F9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36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作 品 展 示</a:t>
            </a:r>
            <a:endParaRPr lang="en-US" altLang="zh-CN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822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 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背景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7280" y="1720840"/>
            <a:ext cx="539871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ID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、</a:t>
            </a:r>
            <a:r>
              <a:rPr lang="en-ID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应用软件满足了人们的需求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、移动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应用的便捷性优势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、手机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应用已融入人们的生活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4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、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应用效果佳，易提高客户粘度</a:t>
            </a:r>
            <a:endParaRPr lang="en-US" sz="5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2542" y="3429000"/>
            <a:ext cx="54034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ID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5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129856" y="1310752"/>
            <a:ext cx="3491785" cy="48086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306355" y="5983856"/>
            <a:ext cx="580845" cy="580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r="10838"/>
          <a:stretch>
            <a:fillRect/>
          </a:stretch>
        </p:blipFill>
        <p:spPr>
          <a:xfrm>
            <a:off x="7464425" y="1589088"/>
            <a:ext cx="3021265" cy="4161623"/>
          </a:xfrm>
        </p:spPr>
      </p:pic>
    </p:spTree>
    <p:extLst>
      <p:ext uri="{BB962C8B-B14F-4D97-AF65-F5344CB8AC3E}">
        <p14:creationId xmlns:p14="http://schemas.microsoft.com/office/powerpoint/2010/main" val="17556743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444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60319" y="888679"/>
            <a:ext cx="4436580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薄荷科技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是中国领先的在线体重管理运营商。</a:t>
            </a:r>
            <a:b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</a:b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旗下推出的薄荷网、手机应用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——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薄荷爱瘦身、薄荷食物库等，均在国内在线减肥领域占据领先地位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薄荷网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——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全国知名的健康减肥网站，已有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2000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多万用户 选择在</a:t>
            </a:r>
            <a:b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</a:b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薄荷网减肥。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ID" altLang="zh-CN" sz="14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en-US" sz="1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薄荷爱瘦身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——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中国区人气火旺的减肥类手机应用，</a:t>
            </a:r>
            <a:b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</a:b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截止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2016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年七月已拥有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1700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万用户，六次 被苹果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app store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首页推荐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en-US" sz="1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薄荷食物库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——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全国知名的食物数据库，收录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30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多万种 中国常见食物，</a:t>
            </a:r>
            <a:b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</a:b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食物搜索次数超过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2.3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亿次。</a:t>
            </a:r>
            <a:endParaRPr lang="en-ID" sz="14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sz="5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8855" y="224072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关于薄荷</a:t>
            </a:r>
            <a:endParaRPr lang="id-ID" sz="4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06481" y="189362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98044" y="2189831"/>
            <a:ext cx="2770412" cy="31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/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98044" y="3299596"/>
            <a:ext cx="4988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96461" y="4534524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98044" y="4873078"/>
            <a:ext cx="2770412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54349" y="189362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755932" y="2189831"/>
            <a:ext cx="2770412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55932" y="3299596"/>
            <a:ext cx="4988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54348" y="4583776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755932" y="4873078"/>
            <a:ext cx="2770412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348" y="3711028"/>
            <a:ext cx="1171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2419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444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60319" y="888679"/>
            <a:ext cx="4436580" cy="516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ID" sz="1400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endParaRPr lang="en-US" sz="5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8855" y="2240722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4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06481" y="189362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98044" y="2189831"/>
            <a:ext cx="2770412" cy="31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/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98044" y="3299596"/>
            <a:ext cx="4988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96461" y="4534524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98044" y="4873078"/>
            <a:ext cx="2770412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54349" y="189362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755932" y="2189831"/>
            <a:ext cx="27704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关于薄荷</a:t>
            </a:r>
            <a:endParaRPr lang="id-ID" altLang="zh-CN" sz="11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55932" y="3299596"/>
            <a:ext cx="4988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8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54348" y="4583776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755932" y="4873078"/>
            <a:ext cx="2770412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 </a:t>
            </a:r>
            <a:endParaRPr lang="id-ID" sz="1100" dirty="0"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410" y="613988"/>
            <a:ext cx="7366475" cy="53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73839" y="3071719"/>
            <a:ext cx="202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薄荷简介</a:t>
            </a:r>
            <a:endParaRPr lang="id-ID" altLang="zh-CN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780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540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 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展示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077" y="3341406"/>
            <a:ext cx="1811740" cy="3516594"/>
          </a:xfrm>
          <a:prstGeom prst="rect">
            <a:avLst/>
          </a:prstGeom>
          <a:effectLst>
            <a:outerShdw blurRad="63500" dist="635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77" y="2401368"/>
            <a:ext cx="2192148" cy="4254966"/>
          </a:xfrm>
          <a:prstGeom prst="rect">
            <a:avLst/>
          </a:prstGeom>
          <a:effectLst>
            <a:outerShdw blurRad="63500" dist="635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75" y="2817170"/>
            <a:ext cx="2081826" cy="4040829"/>
          </a:xfrm>
          <a:prstGeom prst="rect">
            <a:avLst/>
          </a:prstGeom>
          <a:effectLst>
            <a:outerShdw blurRad="63500" dist="635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7505956" y="701972"/>
            <a:ext cx="4381243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ID" sz="11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="" xmlns:a16="http://schemas.microsoft.com/office/drawing/2014/main" id="{989B5162-3EA9-46D5-A029-832E4A092D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98" y="3486684"/>
            <a:ext cx="1569741" cy="2793196"/>
          </a:xfrm>
        </p:spPr>
      </p:pic>
      <p:pic>
        <p:nvPicPr>
          <p:cNvPr id="11" name="图片占位符 10">
            <a:extLst>
              <a:ext uri="{FF2B5EF4-FFF2-40B4-BE49-F238E27FC236}">
                <a16:creationId xmlns="" xmlns:a16="http://schemas.microsoft.com/office/drawing/2014/main" id="{1B1BCDC0-5AB9-41A9-912A-AB8C1614585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58" y="3986338"/>
            <a:ext cx="1452785" cy="2402307"/>
          </a:xfrm>
        </p:spPr>
      </p:pic>
      <p:sp>
        <p:nvSpPr>
          <p:cNvPr id="10" name="矩形 9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r="124"/>
          <a:stretch>
            <a:fillRect/>
          </a:stretch>
        </p:blipFill>
        <p:spPr>
          <a:xfrm>
            <a:off x="2793977" y="3119296"/>
            <a:ext cx="1712747" cy="3031261"/>
          </a:xfrm>
        </p:spPr>
      </p:pic>
    </p:spTree>
    <p:extLst>
      <p:ext uri="{BB962C8B-B14F-4D97-AF65-F5344CB8AC3E}">
        <p14:creationId xmlns:p14="http://schemas.microsoft.com/office/powerpoint/2010/main" val="20775102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92542" y="598098"/>
            <a:ext cx="540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APP 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展示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64" y="2600272"/>
            <a:ext cx="1687589" cy="3275616"/>
          </a:xfrm>
          <a:prstGeom prst="rect">
            <a:avLst/>
          </a:prstGeom>
          <a:effectLst/>
        </p:spPr>
      </p:pic>
      <p:sp>
        <p:nvSpPr>
          <p:cNvPr id="21" name="Rectangle 20"/>
          <p:cNvSpPr/>
          <p:nvPr/>
        </p:nvSpPr>
        <p:spPr>
          <a:xfrm>
            <a:off x="697280" y="2412496"/>
            <a:ext cx="4432281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ID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5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04805" y="1237003"/>
            <a:ext cx="293298" cy="293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="" xmlns:a16="http://schemas.microsoft.com/office/drawing/2014/main" id="{B2998299-C886-4EA8-851A-6A432753F95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49" y="3147289"/>
            <a:ext cx="1341688" cy="2297525"/>
          </a:xfrm>
        </p:spPr>
      </p:pic>
      <p:sp>
        <p:nvSpPr>
          <p:cNvPr id="10" name="矩形 9"/>
          <p:cNvSpPr/>
          <p:nvPr/>
        </p:nvSpPr>
        <p:spPr>
          <a:xfrm>
            <a:off x="153824" y="2401368"/>
            <a:ext cx="487111" cy="217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华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信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智</a:t>
            </a:r>
            <a:endParaRPr lang="en-US" altLang="zh-CN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altLang="zh-C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30" y="2401368"/>
            <a:ext cx="1790064" cy="3474520"/>
          </a:xfrm>
          <a:prstGeom prst="rect">
            <a:avLst/>
          </a:prstGeom>
          <a:effectLst/>
        </p:spPr>
      </p:pic>
      <p:pic>
        <p:nvPicPr>
          <p:cNvPr id="12" name="图片占位符 6">
            <a:extLst>
              <a:ext uri="{FF2B5EF4-FFF2-40B4-BE49-F238E27FC236}">
                <a16:creationId xmlns="" xmlns:a16="http://schemas.microsoft.com/office/drawing/2014/main" id="{B2998299-C886-4EA8-851A-6A432753F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23" y="3018819"/>
            <a:ext cx="1372014" cy="2356486"/>
          </a:xfrm>
          <a:prstGeom prst="rect">
            <a:avLst/>
          </a:prstGeom>
        </p:spPr>
      </p:pic>
      <p:pic>
        <p:nvPicPr>
          <p:cNvPr id="14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88" y="2315910"/>
            <a:ext cx="1877385" cy="3644011"/>
          </a:xfrm>
          <a:prstGeom prst="rect">
            <a:avLst/>
          </a:prstGeom>
          <a:effectLst/>
        </p:spPr>
      </p:pic>
      <p:pic>
        <p:nvPicPr>
          <p:cNvPr id="15" name="图片占位符 6">
            <a:extLst>
              <a:ext uri="{FF2B5EF4-FFF2-40B4-BE49-F238E27FC236}">
                <a16:creationId xmlns="" xmlns:a16="http://schemas.microsoft.com/office/drawing/2014/main" id="{B2998299-C886-4EA8-851A-6A432753F95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96" y="2935777"/>
            <a:ext cx="1486967" cy="2490184"/>
          </a:xfr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65" y="3018819"/>
            <a:ext cx="1171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hlinkClick r:id="rId9" action="ppaction://hlinkfile"/>
          </p:cNvPr>
          <p:cNvSpPr txBox="1"/>
          <p:nvPr/>
        </p:nvSpPr>
        <p:spPr>
          <a:xfrm>
            <a:off x="9101271" y="6064236"/>
            <a:ext cx="1845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</a:rPr>
              <a:t>   查看网页链接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679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5 Light">
      <a:dk1>
        <a:srgbClr val="1A242E"/>
      </a:dk1>
      <a:lt1>
        <a:srgbClr val="F9F9F9"/>
      </a:lt1>
      <a:dk2>
        <a:srgbClr val="2C3E50"/>
      </a:dk2>
      <a:lt2>
        <a:srgbClr val="E7E6E6"/>
      </a:lt2>
      <a:accent1>
        <a:srgbClr val="1BBFCA"/>
      </a:accent1>
      <a:accent2>
        <a:srgbClr val="175B63"/>
      </a:accent2>
      <a:accent3>
        <a:srgbClr val="4B5554"/>
      </a:accent3>
      <a:accent4>
        <a:srgbClr val="F88C4C"/>
      </a:accent4>
      <a:accent5>
        <a:srgbClr val="D94B3D"/>
      </a:accent5>
      <a:accent6>
        <a:srgbClr val="7AD196"/>
      </a:accent6>
      <a:hlink>
        <a:srgbClr val="0563C1"/>
      </a:hlink>
      <a:folHlink>
        <a:srgbClr val="954F72"/>
      </a:folHlink>
    </a:clrScheme>
    <a:fontScheme name="Custom 4">
      <a:majorFont>
        <a:latin typeface="Source Sans Pro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3037</TotalTime>
  <Words>385</Words>
  <Application>Microsoft Office PowerPoint</Application>
  <PresentationFormat>自定义</PresentationFormat>
  <Paragraphs>169</Paragraphs>
  <Slides>10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da</cp:lastModifiedBy>
  <cp:revision>220</cp:revision>
  <dcterms:created xsi:type="dcterms:W3CDTF">2016-07-18T07:56:12Z</dcterms:created>
  <dcterms:modified xsi:type="dcterms:W3CDTF">2017-07-31T08:01:46Z</dcterms:modified>
</cp:coreProperties>
</file>